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Anton" charset="1" panose="00000500000000000000"/>
      <p:regular r:id="rId11"/>
    </p:embeddedFont>
    <p:embeddedFont>
      <p:font typeface="Anton Italics" charset="1" panose="00000500000000000000"/>
      <p:regular r:id="rId12"/>
    </p:embeddedFont>
    <p:embeddedFont>
      <p:font typeface="Poppins Medium" charset="1" panose="02000000000000000000"/>
      <p:regular r:id="rId13"/>
    </p:embeddedFont>
    <p:embeddedFont>
      <p:font typeface="Poppins Medium Bold" charset="1" panose="02000000000000000000"/>
      <p:regular r:id="rId14"/>
    </p:embeddedFont>
    <p:embeddedFont>
      <p:font typeface="Assistant Regular" charset="1" panose="00000500000000000000"/>
      <p:regular r:id="rId15"/>
    </p:embeddedFont>
    <p:embeddedFont>
      <p:font typeface="Assistant Regular Bold" charset="1" panose="00000700000000000000"/>
      <p:regular r:id="rId16"/>
    </p:embeddedFont>
    <p:embeddedFont>
      <p:font typeface="DM Sans" charset="1" panose="00000000000000000000"/>
      <p:regular r:id="rId17"/>
    </p:embeddedFont>
    <p:embeddedFont>
      <p:font typeface="DM Sans Bold" charset="1" panose="00000000000000000000"/>
      <p:regular r:id="rId18"/>
    </p:embeddedFont>
    <p:embeddedFont>
      <p:font typeface="DM Sans Italics" charset="1" panose="00000000000000000000"/>
      <p:regular r:id="rId19"/>
    </p:embeddedFont>
    <p:embeddedFont>
      <p:font typeface="DM Sans Bold Italics" charset="1" panose="00000000000000000000"/>
      <p:regular r:id="rId20"/>
    </p:embeddedFont>
    <p:embeddedFont>
      <p:font typeface="Linux Biolinum" charset="1" panose="02000503000000000000"/>
      <p:regular r:id="rId21"/>
    </p:embeddedFont>
    <p:embeddedFont>
      <p:font typeface="Linux Biolinum Bold" charset="1" panose="02000803000000000000"/>
      <p:regular r:id="rId22"/>
    </p:embeddedFont>
    <p:embeddedFont>
      <p:font typeface="Linux Biolinum Italics" charset="1" panose="02000503000000000000"/>
      <p:regular r:id="rId23"/>
    </p:embeddedFont>
    <p:embeddedFont>
      <p:font typeface="Poppins Thin" charset="1" panose="00000300000000000000"/>
      <p:regular r:id="rId24"/>
    </p:embeddedFont>
    <p:embeddedFont>
      <p:font typeface="Poppins Thin Bold" charset="1" panose="00000400000000000000"/>
      <p:regular r:id="rId25"/>
    </p:embeddedFont>
    <p:embeddedFont>
      <p:font typeface="Poppins Thin Italics" charset="1" panose="00000300000000000000"/>
      <p:regular r:id="rId26"/>
    </p:embeddedFont>
    <p:embeddedFont>
      <p:font typeface="Poppins Thin Bold Italics" charset="1" panose="00000400000000000000"/>
      <p:regular r:id="rId27"/>
    </p:embeddedFont>
    <p:embeddedFont>
      <p:font typeface="TT Interphases" charset="1" panose="02000503020000020004"/>
      <p:regular r:id="rId28"/>
    </p:embeddedFont>
    <p:embeddedFont>
      <p:font typeface="TT Interphases Bold" charset="1" panose="02000803060000020004"/>
      <p:regular r:id="rId29"/>
    </p:embeddedFont>
    <p:embeddedFont>
      <p:font typeface="TT Interphases Italics" charset="1" panose="02000503020000090004"/>
      <p:regular r:id="rId30"/>
    </p:embeddedFont>
    <p:embeddedFont>
      <p:font typeface="TT Interphases Bold Italics" charset="1" panose="02000803000000090004"/>
      <p:regular r:id="rId31"/>
    </p:embeddedFont>
    <p:embeddedFont>
      <p:font typeface="TT Norms" charset="1" panose="02000503030000020003"/>
      <p:regular r:id="rId32"/>
    </p:embeddedFont>
    <p:embeddedFont>
      <p:font typeface="TT Norms Bold" charset="1" panose="02000803030000020004"/>
      <p:regular r:id="rId33"/>
    </p:embeddedFont>
    <p:embeddedFont>
      <p:font typeface="TT Norms Italics" charset="1" panose="02000503030000090003"/>
      <p:regular r:id="rId34"/>
    </p:embeddedFont>
    <p:embeddedFont>
      <p:font typeface="TT Norms Bold Italics" charset="1" panose="02000803020000090004"/>
      <p:regular r:id="rId35"/>
    </p:embeddedFont>
    <p:embeddedFont>
      <p:font typeface="The Seasons" charset="1" panose="00000000000000000000"/>
      <p:regular r:id="rId36"/>
    </p:embeddedFont>
    <p:embeddedFont>
      <p:font typeface="The Seasons Bold" charset="1" panose="00000000000000000000"/>
      <p:regular r:id="rId37"/>
    </p:embeddedFont>
    <p:embeddedFont>
      <p:font typeface="The Seasons Italics" charset="1" panose="00000000000000000000"/>
      <p:regular r:id="rId38"/>
    </p:embeddedFont>
    <p:embeddedFont>
      <p:font typeface="The Seasons 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61.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66.png" Type="http://schemas.openxmlformats.org/officeDocument/2006/relationships/image"/><Relationship Id="rId12" Target="../media/image6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17" Target="../media/image23.pn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5.png" Type="http://schemas.openxmlformats.org/officeDocument/2006/relationships/image"/><Relationship Id="rId20" Target="../media/image26.png" Type="http://schemas.openxmlformats.org/officeDocument/2006/relationships/image"/><Relationship Id="rId21" Target="../media/image27.svg" Type="http://schemas.openxmlformats.org/officeDocument/2006/relationships/image"/><Relationship Id="rId22" Target="../media/image28.png" Type="http://schemas.openxmlformats.org/officeDocument/2006/relationships/image"/><Relationship Id="rId23" Target="../media/image29.svg" Type="http://schemas.openxmlformats.org/officeDocument/2006/relationships/image"/><Relationship Id="rId24" Target="../media/image30.png" Type="http://schemas.openxmlformats.org/officeDocument/2006/relationships/image"/><Relationship Id="rId25" Target="../media/image31.svg" Type="http://schemas.openxmlformats.org/officeDocument/2006/relationships/image"/><Relationship Id="rId26" Target="../media/image32.png" Type="http://schemas.openxmlformats.org/officeDocument/2006/relationships/image"/><Relationship Id="rId27" Target="../media/image33.svg" Type="http://schemas.openxmlformats.org/officeDocument/2006/relationships/image"/><Relationship Id="rId28" Target="../media/image34.png" Type="http://schemas.openxmlformats.org/officeDocument/2006/relationships/image"/><Relationship Id="rId29" Target="../media/image35.png" Type="http://schemas.openxmlformats.org/officeDocument/2006/relationships/image"/><Relationship Id="rId3" Target="../media/image6.svg" Type="http://schemas.openxmlformats.org/officeDocument/2006/relationships/image"/><Relationship Id="rId30" Target="../media/image36.png" Type="http://schemas.openxmlformats.org/officeDocument/2006/relationships/image"/><Relationship Id="rId31" Target="../media/image37.svg" Type="http://schemas.openxmlformats.org/officeDocument/2006/relationships/image"/><Relationship Id="rId32" Target="../media/image3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28336" y="-2739838"/>
            <a:ext cx="7537076" cy="7256937"/>
          </a:xfrm>
          <a:custGeom>
            <a:avLst/>
            <a:gdLst/>
            <a:ahLst/>
            <a:cxnLst/>
            <a:rect r="r" b="b" t="t" l="l"/>
            <a:pathLst>
              <a:path h="7256937" w="7537076">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659532" y="5764695"/>
            <a:ext cx="7256937" cy="6987210"/>
          </a:xfrm>
          <a:custGeom>
            <a:avLst/>
            <a:gdLst/>
            <a:ahLst/>
            <a:cxnLst/>
            <a:rect r="r" b="b" t="t" l="l"/>
            <a:pathLst>
              <a:path h="6987210" w="7256937">
                <a:moveTo>
                  <a:pt x="0" y="0"/>
                </a:moveTo>
                <a:lnTo>
                  <a:pt x="7256936" y="0"/>
                </a:lnTo>
                <a:lnTo>
                  <a:pt x="7256936" y="6987210"/>
                </a:lnTo>
                <a:lnTo>
                  <a:pt x="0" y="69872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17509" y="2965577"/>
            <a:ext cx="14052982" cy="5548685"/>
            <a:chOff x="0" y="0"/>
            <a:chExt cx="18737309" cy="7398247"/>
          </a:xfrm>
        </p:grpSpPr>
        <p:sp>
          <p:nvSpPr>
            <p:cNvPr name="TextBox 5" id="5"/>
            <p:cNvSpPr txBox="true"/>
            <p:nvPr/>
          </p:nvSpPr>
          <p:spPr>
            <a:xfrm rot="0">
              <a:off x="0" y="295275"/>
              <a:ext cx="18737309" cy="5646789"/>
            </a:xfrm>
            <a:prstGeom prst="rect">
              <a:avLst/>
            </a:prstGeom>
          </p:spPr>
          <p:txBody>
            <a:bodyPr anchor="t" rtlCol="false" tIns="0" lIns="0" bIns="0" rIns="0">
              <a:spAutoFit/>
            </a:bodyPr>
            <a:lstStyle/>
            <a:p>
              <a:pPr algn="ctr">
                <a:lnSpc>
                  <a:spcPts val="16017"/>
                </a:lnSpc>
              </a:pPr>
              <a:r>
                <a:rPr lang="en-US" sz="16017">
                  <a:solidFill>
                    <a:srgbClr val="91612F"/>
                  </a:solidFill>
                  <a:latin typeface="Linux Biolinum"/>
                </a:rPr>
                <a:t>PocketPaw Co: Operations</a:t>
              </a:r>
            </a:p>
          </p:txBody>
        </p:sp>
        <p:sp>
          <p:nvSpPr>
            <p:cNvPr name="TextBox 6" id="6"/>
            <p:cNvSpPr txBox="true"/>
            <p:nvPr/>
          </p:nvSpPr>
          <p:spPr>
            <a:xfrm rot="0">
              <a:off x="0" y="6545950"/>
              <a:ext cx="18737309" cy="852298"/>
            </a:xfrm>
            <a:prstGeom prst="rect">
              <a:avLst/>
            </a:prstGeom>
          </p:spPr>
          <p:txBody>
            <a:bodyPr anchor="t" rtlCol="false" tIns="0" lIns="0" bIns="0" rIns="0">
              <a:spAutoFit/>
            </a:bodyPr>
            <a:lstStyle/>
            <a:p>
              <a:pPr algn="ctr">
                <a:lnSpc>
                  <a:spcPts val="5325"/>
                </a:lnSpc>
              </a:pPr>
              <a:r>
                <a:rPr lang="en-US" sz="3804" spc="342">
                  <a:solidFill>
                    <a:srgbClr val="D4813E"/>
                  </a:solidFill>
                  <a:latin typeface="Assistant Regular"/>
                </a:rPr>
                <a:t>YOUR PET IN YOUR POCKET</a:t>
              </a:r>
            </a:p>
          </p:txBody>
        </p:sp>
      </p:grpSp>
      <p:sp>
        <p:nvSpPr>
          <p:cNvPr name="Freeform 7" id="7"/>
          <p:cNvSpPr/>
          <p:nvPr/>
        </p:nvSpPr>
        <p:spPr>
          <a:xfrm flipH="true" flipV="false" rot="-10800000">
            <a:off x="-662519" y="4657168"/>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53844" y="7492036"/>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7259300" y="1002117"/>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197449" y="-1360712"/>
            <a:ext cx="4565087" cy="4498686"/>
          </a:xfrm>
          <a:custGeom>
            <a:avLst/>
            <a:gdLst/>
            <a:ahLst/>
            <a:cxnLst/>
            <a:rect r="r" b="b" t="t" l="l"/>
            <a:pathLst>
              <a:path h="4498686" w="4565087">
                <a:moveTo>
                  <a:pt x="0" y="0"/>
                </a:moveTo>
                <a:lnTo>
                  <a:pt x="4565087" y="0"/>
                </a:lnTo>
                <a:lnTo>
                  <a:pt x="4565087" y="4498685"/>
                </a:lnTo>
                <a:lnTo>
                  <a:pt x="0" y="44986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8524557" y="1772738"/>
            <a:ext cx="1238886" cy="1192839"/>
            <a:chOff x="0" y="0"/>
            <a:chExt cx="1651848" cy="1590452"/>
          </a:xfrm>
        </p:grpSpPr>
        <p:sp>
          <p:nvSpPr>
            <p:cNvPr name="Freeform 12" id="12"/>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14" id="14"/>
          <p:cNvSpPr/>
          <p:nvPr/>
        </p:nvSpPr>
        <p:spPr>
          <a:xfrm flipH="false" flipV="false" rot="0">
            <a:off x="8624586" y="1846741"/>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5400000">
            <a:off x="3661459" y="2337249"/>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5400000">
            <a:off x="3661459" y="4320351"/>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5400000">
            <a:off x="3661459" y="6041471"/>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5400000">
            <a:off x="3700302" y="7740788"/>
            <a:ext cx="459346" cy="1256916"/>
          </a:xfrm>
          <a:custGeom>
            <a:avLst/>
            <a:gdLst/>
            <a:ahLst/>
            <a:cxnLst/>
            <a:rect r="r" b="b" t="t" l="l"/>
            <a:pathLst>
              <a:path h="1256916" w="459346">
                <a:moveTo>
                  <a:pt x="459346" y="0"/>
                </a:moveTo>
                <a:lnTo>
                  <a:pt x="0" y="0"/>
                </a:lnTo>
                <a:lnTo>
                  <a:pt x="0" y="1256916"/>
                </a:lnTo>
                <a:lnTo>
                  <a:pt x="459346" y="1256916"/>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357691" y="2432266"/>
            <a:ext cx="1066882" cy="1066882"/>
          </a:xfrm>
          <a:custGeom>
            <a:avLst/>
            <a:gdLst/>
            <a:ahLst/>
            <a:cxnLst/>
            <a:rect r="r" b="b" t="t" l="l"/>
            <a:pathLst>
              <a:path h="1066882" w="1066882">
                <a:moveTo>
                  <a:pt x="0" y="0"/>
                </a:moveTo>
                <a:lnTo>
                  <a:pt x="1066882" y="0"/>
                </a:lnTo>
                <a:lnTo>
                  <a:pt x="1066882" y="1066882"/>
                </a:lnTo>
                <a:lnTo>
                  <a:pt x="0" y="10668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357691" y="4460507"/>
            <a:ext cx="989196" cy="976606"/>
          </a:xfrm>
          <a:custGeom>
            <a:avLst/>
            <a:gdLst/>
            <a:ahLst/>
            <a:cxnLst/>
            <a:rect r="r" b="b" t="t" l="l"/>
            <a:pathLst>
              <a:path h="976606" w="989196">
                <a:moveTo>
                  <a:pt x="0" y="0"/>
                </a:moveTo>
                <a:lnTo>
                  <a:pt x="989195" y="0"/>
                </a:lnTo>
                <a:lnTo>
                  <a:pt x="989195" y="976605"/>
                </a:lnTo>
                <a:lnTo>
                  <a:pt x="0" y="9766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3383861" y="6270986"/>
            <a:ext cx="1040712" cy="764450"/>
          </a:xfrm>
          <a:custGeom>
            <a:avLst/>
            <a:gdLst/>
            <a:ahLst/>
            <a:cxnLst/>
            <a:rect r="r" b="b" t="t" l="l"/>
            <a:pathLst>
              <a:path h="764450" w="1040712">
                <a:moveTo>
                  <a:pt x="0" y="0"/>
                </a:moveTo>
                <a:lnTo>
                  <a:pt x="1040712" y="0"/>
                </a:lnTo>
                <a:lnTo>
                  <a:pt x="1040712" y="764450"/>
                </a:lnTo>
                <a:lnTo>
                  <a:pt x="0" y="7644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2988275" y="7427869"/>
            <a:ext cx="1805714" cy="1805714"/>
          </a:xfrm>
          <a:custGeom>
            <a:avLst/>
            <a:gdLst/>
            <a:ahLst/>
            <a:cxnLst/>
            <a:rect r="r" b="b" t="t" l="l"/>
            <a:pathLst>
              <a:path h="1805714" w="1805714">
                <a:moveTo>
                  <a:pt x="0" y="0"/>
                </a:moveTo>
                <a:lnTo>
                  <a:pt x="1805714" y="0"/>
                </a:lnTo>
                <a:lnTo>
                  <a:pt x="1805714" y="1805714"/>
                </a:lnTo>
                <a:lnTo>
                  <a:pt x="0" y="1805714"/>
                </a:lnTo>
                <a:lnTo>
                  <a:pt x="0" y="0"/>
                </a:lnTo>
                <a:close/>
              </a:path>
            </a:pathLst>
          </a:custGeom>
          <a:blipFill>
            <a:blip r:embed="rId12"/>
            <a:stretch>
              <a:fillRect l="0" t="0" r="0" b="0"/>
            </a:stretch>
          </a:blipFill>
        </p:spPr>
      </p:sp>
      <p:sp>
        <p:nvSpPr>
          <p:cNvPr name="TextBox 14" id="14"/>
          <p:cNvSpPr txBox="true"/>
          <p:nvPr/>
        </p:nvSpPr>
        <p:spPr>
          <a:xfrm rot="0">
            <a:off x="3985593" y="793233"/>
            <a:ext cx="10316815"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Quality supervision plan</a:t>
            </a:r>
          </a:p>
        </p:txBody>
      </p:sp>
      <p:grpSp>
        <p:nvGrpSpPr>
          <p:cNvPr name="Group 15" id="15"/>
          <p:cNvGrpSpPr/>
          <p:nvPr/>
        </p:nvGrpSpPr>
        <p:grpSpPr>
          <a:xfrm rot="0">
            <a:off x="5061913" y="2383645"/>
            <a:ext cx="10001725" cy="1575902"/>
            <a:chOff x="0" y="0"/>
            <a:chExt cx="13335634" cy="2101203"/>
          </a:xfrm>
        </p:grpSpPr>
        <p:sp>
          <p:nvSpPr>
            <p:cNvPr name="TextBox 16" id="16"/>
            <p:cNvSpPr txBox="true"/>
            <p:nvPr/>
          </p:nvSpPr>
          <p:spPr>
            <a:xfrm rot="0">
              <a:off x="0" y="38100"/>
              <a:ext cx="13335634"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COSTANT MAINTENANCE AND MONITORING</a:t>
              </a:r>
            </a:p>
          </p:txBody>
        </p:sp>
        <p:sp>
          <p:nvSpPr>
            <p:cNvPr name="TextBox 17" id="17"/>
            <p:cNvSpPr txBox="true"/>
            <p:nvPr/>
          </p:nvSpPr>
          <p:spPr>
            <a:xfrm rot="0">
              <a:off x="0" y="721136"/>
              <a:ext cx="13335634" cy="1380067"/>
            </a:xfrm>
            <a:prstGeom prst="rect">
              <a:avLst/>
            </a:prstGeom>
          </p:spPr>
          <p:txBody>
            <a:bodyPr anchor="t" rtlCol="false" tIns="0" lIns="0" bIns="0" rIns="0">
              <a:spAutoFit/>
            </a:bodyPr>
            <a:lstStyle/>
            <a:p>
              <a:pPr>
                <a:lnSpc>
                  <a:spcPts val="2799"/>
                </a:lnSpc>
              </a:pPr>
              <a:r>
                <a:rPr lang="en-US" sz="1999">
                  <a:solidFill>
                    <a:srgbClr val="91612F"/>
                  </a:solidFill>
                  <a:latin typeface="Assistant Regular"/>
                </a:rPr>
                <a:t>This involves regularly checking for performance issues, fixing bugs, updating security measures, and making other improvements as needed. By keeping everything well-maintained, we can ensure that it continues to work well for users and enhances the user experience.</a:t>
              </a:r>
            </a:p>
          </p:txBody>
        </p:sp>
      </p:grpSp>
      <p:grpSp>
        <p:nvGrpSpPr>
          <p:cNvPr name="Group 18" id="18"/>
          <p:cNvGrpSpPr/>
          <p:nvPr/>
        </p:nvGrpSpPr>
        <p:grpSpPr>
          <a:xfrm rot="0">
            <a:off x="5061913" y="4211310"/>
            <a:ext cx="10001725" cy="1555330"/>
            <a:chOff x="0" y="0"/>
            <a:chExt cx="13335634" cy="2073773"/>
          </a:xfrm>
        </p:grpSpPr>
        <p:sp>
          <p:nvSpPr>
            <p:cNvPr name="TextBox 19" id="19"/>
            <p:cNvSpPr txBox="true"/>
            <p:nvPr/>
          </p:nvSpPr>
          <p:spPr>
            <a:xfrm rot="0">
              <a:off x="0" y="38100"/>
              <a:ext cx="13335634"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CUSTOMER CARE SERVICE</a:t>
              </a:r>
            </a:p>
          </p:txBody>
        </p:sp>
        <p:sp>
          <p:nvSpPr>
            <p:cNvPr name="TextBox 20" id="20"/>
            <p:cNvSpPr txBox="true"/>
            <p:nvPr/>
          </p:nvSpPr>
          <p:spPr>
            <a:xfrm rot="0">
              <a:off x="0" y="711611"/>
              <a:ext cx="13335634" cy="1362162"/>
            </a:xfrm>
            <a:prstGeom prst="rect">
              <a:avLst/>
            </a:prstGeom>
          </p:spPr>
          <p:txBody>
            <a:bodyPr anchor="t" rtlCol="false" tIns="0" lIns="0" bIns="0" rIns="0">
              <a:spAutoFit/>
            </a:bodyPr>
            <a:lstStyle/>
            <a:p>
              <a:pPr>
                <a:lnSpc>
                  <a:spcPts val="2800"/>
                </a:lnSpc>
              </a:pPr>
              <a:r>
                <a:rPr lang="en-US" sz="2000">
                  <a:solidFill>
                    <a:srgbClr val="91612F"/>
                  </a:solidFill>
                  <a:latin typeface="Assistant Regular"/>
                </a:rPr>
                <a:t>We provide support to users who have questions or issues, and working to resolve any problems that arise. Good customer service can help to build user trust and loyalty. The service is offered via livechat or by phone.</a:t>
              </a:r>
            </a:p>
          </p:txBody>
        </p:sp>
      </p:grpSp>
      <p:grpSp>
        <p:nvGrpSpPr>
          <p:cNvPr name="Group 21" id="21"/>
          <p:cNvGrpSpPr/>
          <p:nvPr/>
        </p:nvGrpSpPr>
        <p:grpSpPr>
          <a:xfrm rot="0">
            <a:off x="5061913" y="6080965"/>
            <a:ext cx="10001725" cy="1555330"/>
            <a:chOff x="0" y="0"/>
            <a:chExt cx="13335634" cy="2073773"/>
          </a:xfrm>
        </p:grpSpPr>
        <p:sp>
          <p:nvSpPr>
            <p:cNvPr name="TextBox 22" id="22"/>
            <p:cNvSpPr txBox="true"/>
            <p:nvPr/>
          </p:nvSpPr>
          <p:spPr>
            <a:xfrm rot="0">
              <a:off x="0" y="38100"/>
              <a:ext cx="13335634"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USER FEEDBACK</a:t>
              </a:r>
            </a:p>
          </p:txBody>
        </p:sp>
        <p:sp>
          <p:nvSpPr>
            <p:cNvPr name="TextBox 23" id="23"/>
            <p:cNvSpPr txBox="true"/>
            <p:nvPr/>
          </p:nvSpPr>
          <p:spPr>
            <a:xfrm rot="0">
              <a:off x="0" y="711611"/>
              <a:ext cx="13335634" cy="1362162"/>
            </a:xfrm>
            <a:prstGeom prst="rect">
              <a:avLst/>
            </a:prstGeom>
          </p:spPr>
          <p:txBody>
            <a:bodyPr anchor="t" rtlCol="false" tIns="0" lIns="0" bIns="0" rIns="0">
              <a:spAutoFit/>
            </a:bodyPr>
            <a:lstStyle/>
            <a:p>
              <a:pPr>
                <a:lnSpc>
                  <a:spcPts val="2800"/>
                </a:lnSpc>
              </a:pPr>
              <a:r>
                <a:rPr lang="en-US" sz="2000">
                  <a:solidFill>
                    <a:srgbClr val="91612F"/>
                  </a:solidFill>
                  <a:latin typeface="Assistant Regular"/>
                </a:rPr>
                <a:t>We care about user's opinion: we regularly collect and analyze user feedback to understand how users are using the app and identify areas for improvement.</a:t>
              </a:r>
            </a:p>
            <a:p>
              <a:pPr>
                <a:lnSpc>
                  <a:spcPts val="2800"/>
                </a:lnSpc>
              </a:pPr>
            </a:p>
          </p:txBody>
        </p:sp>
      </p:grpSp>
      <p:grpSp>
        <p:nvGrpSpPr>
          <p:cNvPr name="Group 24" id="24"/>
          <p:cNvGrpSpPr/>
          <p:nvPr/>
        </p:nvGrpSpPr>
        <p:grpSpPr>
          <a:xfrm rot="0">
            <a:off x="5061913" y="7702970"/>
            <a:ext cx="10001725" cy="1555330"/>
            <a:chOff x="0" y="0"/>
            <a:chExt cx="13335634" cy="2073773"/>
          </a:xfrm>
        </p:grpSpPr>
        <p:sp>
          <p:nvSpPr>
            <p:cNvPr name="TextBox 25" id="25"/>
            <p:cNvSpPr txBox="true"/>
            <p:nvPr/>
          </p:nvSpPr>
          <p:spPr>
            <a:xfrm rot="0">
              <a:off x="0" y="38100"/>
              <a:ext cx="13335634"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USER ENGAGEMENT</a:t>
              </a:r>
            </a:p>
          </p:txBody>
        </p:sp>
        <p:sp>
          <p:nvSpPr>
            <p:cNvPr name="TextBox 26" id="26"/>
            <p:cNvSpPr txBox="true"/>
            <p:nvPr/>
          </p:nvSpPr>
          <p:spPr>
            <a:xfrm rot="0">
              <a:off x="0" y="711611"/>
              <a:ext cx="13335634" cy="1362162"/>
            </a:xfrm>
            <a:prstGeom prst="rect">
              <a:avLst/>
            </a:prstGeom>
          </p:spPr>
          <p:txBody>
            <a:bodyPr anchor="t" rtlCol="false" tIns="0" lIns="0" bIns="0" rIns="0">
              <a:spAutoFit/>
            </a:bodyPr>
            <a:lstStyle/>
            <a:p>
              <a:pPr>
                <a:lnSpc>
                  <a:spcPts val="2800"/>
                </a:lnSpc>
              </a:pPr>
              <a:r>
                <a:rPr lang="en-US" sz="2000">
                  <a:solidFill>
                    <a:srgbClr val="91612F"/>
                  </a:solidFill>
                  <a:latin typeface="Assistant Regular"/>
                </a:rPr>
                <a:t>We aim to engage with users through app updates, social media, and other channels to keep them informed about new features and improvements, and to build a loyal user base.</a:t>
              </a:r>
            </a:p>
            <a:p>
              <a:pPr>
                <a:lnSpc>
                  <a:spcPts val="280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72567" y="-2904975"/>
            <a:ext cx="4550578" cy="4381441"/>
          </a:xfrm>
          <a:custGeom>
            <a:avLst/>
            <a:gdLst/>
            <a:ahLst/>
            <a:cxnLst/>
            <a:rect r="r" b="b" t="t" l="l"/>
            <a:pathLst>
              <a:path h="4381441" w="4550578">
                <a:moveTo>
                  <a:pt x="0" y="0"/>
                </a:moveTo>
                <a:lnTo>
                  <a:pt x="4550578" y="0"/>
                </a:lnTo>
                <a:lnTo>
                  <a:pt x="4550578" y="4381441"/>
                </a:lnTo>
                <a:lnTo>
                  <a:pt x="0" y="438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54576" y="586058"/>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131367">
            <a:off x="15970160" y="8051825"/>
            <a:ext cx="1691219" cy="4627715"/>
          </a:xfrm>
          <a:custGeom>
            <a:avLst/>
            <a:gdLst/>
            <a:ahLst/>
            <a:cxnLst/>
            <a:rect r="r" b="b" t="t" l="l"/>
            <a:pathLst>
              <a:path h="4627715" w="1691219">
                <a:moveTo>
                  <a:pt x="1691220" y="4627714"/>
                </a:moveTo>
                <a:lnTo>
                  <a:pt x="0" y="4627714"/>
                </a:lnTo>
                <a:lnTo>
                  <a:pt x="0" y="0"/>
                </a:lnTo>
                <a:lnTo>
                  <a:pt x="1691220" y="0"/>
                </a:lnTo>
                <a:lnTo>
                  <a:pt x="1691220" y="4627714"/>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5" id="5"/>
          <p:cNvGraphicFramePr>
            <a:graphicFrameLocks noGrp="true"/>
          </p:cNvGraphicFramePr>
          <p:nvPr/>
        </p:nvGraphicFramePr>
        <p:xfrm>
          <a:off x="1373544" y="1725874"/>
          <a:ext cx="15540912" cy="7616153"/>
        </p:xfrm>
        <a:graphic>
          <a:graphicData uri="http://schemas.openxmlformats.org/drawingml/2006/table">
            <a:tbl>
              <a:tblPr/>
              <a:tblGrid>
                <a:gridCol w="3885228"/>
                <a:gridCol w="3885228"/>
                <a:gridCol w="3885228"/>
                <a:gridCol w="3885228"/>
              </a:tblGrid>
              <a:tr h="1061800">
                <a:tc>
                  <a:txBody>
                    <a:bodyPr anchor="t" rtlCol="false"/>
                    <a:lstStyle/>
                    <a:p>
                      <a:pPr algn="ctr">
                        <a:lnSpc>
                          <a:spcPts val="1679"/>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219"/>
                        </a:lnSpc>
                        <a:defRPr/>
                      </a:pPr>
                      <a:r>
                        <a:rPr lang="en-US" sz="2299">
                          <a:solidFill>
                            <a:srgbClr val="FFFCF7"/>
                          </a:solidFill>
                          <a:latin typeface="Fredoka One Bold"/>
                        </a:rPr>
                        <a:t>Probability</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1B2A0"/>
                    </a:solidFill>
                  </a:tcPr>
                </a:tc>
                <a:tc>
                  <a:txBody>
                    <a:bodyPr anchor="t" rtlCol="false"/>
                    <a:lstStyle/>
                    <a:p>
                      <a:pPr algn="ctr">
                        <a:lnSpc>
                          <a:spcPts val="3219"/>
                        </a:lnSpc>
                        <a:defRPr/>
                      </a:pPr>
                      <a:r>
                        <a:rPr lang="en-US" sz="2299">
                          <a:solidFill>
                            <a:srgbClr val="FFFCF7"/>
                          </a:solidFill>
                          <a:latin typeface="Fredoka One Bold"/>
                        </a:rPr>
                        <a:t>Impact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1B2A0"/>
                    </a:solidFill>
                  </a:tcPr>
                </a:tc>
                <a:tc>
                  <a:txBody>
                    <a:bodyPr anchor="t" rtlCol="false"/>
                    <a:lstStyle/>
                    <a:p>
                      <a:pPr algn="ctr">
                        <a:lnSpc>
                          <a:spcPts val="3219"/>
                        </a:lnSpc>
                        <a:defRPr/>
                      </a:pPr>
                      <a:r>
                        <a:rPr lang="en-US" sz="2299">
                          <a:solidFill>
                            <a:srgbClr val="FFFCF7"/>
                          </a:solidFill>
                          <a:latin typeface="Fredoka One Bold"/>
                        </a:rPr>
                        <a:t>Mitigation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1B2A0"/>
                    </a:solidFill>
                  </a:tcPr>
                </a:tc>
              </a:tr>
              <a:tr h="1381619">
                <a:tc>
                  <a:txBody>
                    <a:bodyPr anchor="t" rtlCol="false"/>
                    <a:lstStyle/>
                    <a:p>
                      <a:pPr algn="ctr">
                        <a:lnSpc>
                          <a:spcPts val="3080"/>
                        </a:lnSpc>
                        <a:defRPr/>
                      </a:pPr>
                      <a:r>
                        <a:rPr lang="en-US" sz="2200">
                          <a:solidFill>
                            <a:srgbClr val="FFFCF7"/>
                          </a:solidFill>
                          <a:latin typeface="Fredoka One Bold"/>
                        </a:rPr>
                        <a:t>Services interruption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A995"/>
                    </a:solidFill>
                  </a:tcPr>
                </a:tc>
                <a:tc>
                  <a:txBody>
                    <a:bodyPr anchor="t" rtlCol="false"/>
                    <a:lstStyle/>
                    <a:p>
                      <a:pPr algn="ctr">
                        <a:lnSpc>
                          <a:spcPts val="1889"/>
                        </a:lnSpc>
                        <a:defRPr/>
                      </a:pPr>
                      <a:r>
                        <a:rPr lang="en-US" sz="1799">
                          <a:solidFill>
                            <a:srgbClr val="2E2E2E"/>
                          </a:solidFill>
                          <a:latin typeface="Fredoka One Bold"/>
                        </a:rPr>
                        <a:t>Low</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1889"/>
                        </a:lnSpc>
                        <a:defRPr/>
                      </a:pPr>
                      <a:r>
                        <a:rPr lang="en-US" sz="1799">
                          <a:solidFill>
                            <a:srgbClr val="2E2E2E"/>
                          </a:solidFill>
                          <a:latin typeface="Fredoka One"/>
                        </a:rPr>
                        <a:t>Unavailable functionalities</a:t>
                      </a:r>
                      <a:endParaRPr lang="en-US" sz="1100"/>
                    </a:p>
                    <a:p>
                      <a:pPr algn="ctr">
                        <a:lnSpc>
                          <a:spcPts val="1889"/>
                        </a:lnSpc>
                      </a:pPr>
                      <a:r>
                        <a:rPr lang="en-US" sz="1799">
                          <a:solidFill>
                            <a:srgbClr val="2E2E2E"/>
                          </a:solidFill>
                          <a:latin typeface="Fredoka One"/>
                        </a:rPr>
                        <a:t>Loss of confidence</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1889"/>
                        </a:lnSpc>
                        <a:defRPr/>
                      </a:pPr>
                      <a:r>
                        <a:rPr lang="en-US" sz="1799">
                          <a:solidFill>
                            <a:srgbClr val="2E2E2E"/>
                          </a:solidFill>
                          <a:latin typeface="Fredoka One Bold"/>
                        </a:rPr>
                        <a:t>Maintenance and monitoring</a:t>
                      </a:r>
                      <a:endParaRPr lang="en-US" sz="1100"/>
                    </a:p>
                    <a:p>
                      <a:pPr algn="ctr">
                        <a:lnSpc>
                          <a:spcPts val="1784"/>
                        </a:lnSpc>
                      </a:pPr>
                      <a:r>
                        <a:rPr lang="en-US" sz="1699">
                          <a:solidFill>
                            <a:srgbClr val="2E2E2E"/>
                          </a:solidFill>
                          <a:latin typeface="Fredoka One Bold"/>
                        </a:rPr>
                        <a:t>Redundancy/disaster recovery</a:t>
                      </a:r>
                    </a:p>
                    <a:p>
                      <a:pPr algn="ctr">
                        <a:lnSpc>
                          <a:spcPts val="1889"/>
                        </a:lnSpc>
                      </a:pPr>
                      <a:r>
                        <a:rPr lang="en-US" sz="1799">
                          <a:solidFill>
                            <a:srgbClr val="2E2E2E"/>
                          </a:solidFill>
                          <a:latin typeface="Fredoka One"/>
                        </a:rPr>
                        <a:t>Services available offline</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r>
              <a:tr h="1381619">
                <a:tc>
                  <a:txBody>
                    <a:bodyPr anchor="t" rtlCol="false"/>
                    <a:lstStyle/>
                    <a:p>
                      <a:pPr algn="ctr">
                        <a:lnSpc>
                          <a:spcPts val="3220"/>
                        </a:lnSpc>
                        <a:defRPr/>
                      </a:pPr>
                      <a:r>
                        <a:rPr lang="en-US" sz="2300">
                          <a:solidFill>
                            <a:srgbClr val="FFFCF7"/>
                          </a:solidFill>
                          <a:latin typeface="Fredoka One Bold"/>
                        </a:rPr>
                        <a:t>Component shortage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A995"/>
                    </a:solidFill>
                  </a:tcPr>
                </a:tc>
                <a:tc>
                  <a:txBody>
                    <a:bodyPr anchor="t" rtlCol="false"/>
                    <a:lstStyle/>
                    <a:p>
                      <a:pPr algn="ctr">
                        <a:lnSpc>
                          <a:spcPts val="2519"/>
                        </a:lnSpc>
                        <a:defRPr/>
                      </a:pPr>
                      <a:r>
                        <a:rPr lang="en-US" sz="1799">
                          <a:solidFill>
                            <a:srgbClr val="2E2E2E"/>
                          </a:solidFill>
                          <a:latin typeface="Fredoka One"/>
                        </a:rPr>
                        <a:t>Low</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519"/>
                        </a:lnSpc>
                        <a:defRPr/>
                      </a:pPr>
                      <a:r>
                        <a:rPr lang="en-US" sz="1799">
                          <a:solidFill>
                            <a:srgbClr val="2E2E2E"/>
                          </a:solidFill>
                          <a:latin typeface="Fredoka One"/>
                        </a:rPr>
                        <a:t>Production delays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1889"/>
                        </a:lnSpc>
                        <a:defRPr/>
                      </a:pPr>
                      <a:r>
                        <a:rPr lang="en-US" sz="1799">
                          <a:solidFill>
                            <a:srgbClr val="2E2E2E"/>
                          </a:solidFill>
                          <a:latin typeface="Fredoka One"/>
                        </a:rPr>
                        <a:t>Diversifying suppliers</a:t>
                      </a:r>
                      <a:endParaRPr lang="en-US" sz="1100"/>
                    </a:p>
                    <a:p>
                      <a:pPr algn="ctr">
                        <a:lnSpc>
                          <a:spcPts val="1889"/>
                        </a:lnSpc>
                      </a:pPr>
                      <a:r>
                        <a:rPr lang="en-US" sz="1799">
                          <a:solidFill>
                            <a:srgbClr val="2E2E2E"/>
                          </a:solidFill>
                          <a:latin typeface="Fredoka One"/>
                        </a:rPr>
                        <a:t>Inventory buffer</a:t>
                      </a:r>
                    </a:p>
                    <a:p>
                      <a:pPr algn="ctr">
                        <a:lnSpc>
                          <a:spcPts val="1889"/>
                        </a:lnSpc>
                      </a:pPr>
                      <a:r>
                        <a:rPr lang="en-US" sz="1799">
                          <a:solidFill>
                            <a:srgbClr val="2E2E2E"/>
                          </a:solidFill>
                          <a:latin typeface="Fredoka One"/>
                        </a:rPr>
                        <a:t>Market monitoring</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r>
              <a:tr h="1295493">
                <a:tc>
                  <a:txBody>
                    <a:bodyPr anchor="t" rtlCol="false"/>
                    <a:lstStyle/>
                    <a:p>
                      <a:pPr algn="ctr">
                        <a:lnSpc>
                          <a:spcPts val="3080"/>
                        </a:lnSpc>
                        <a:defRPr/>
                      </a:pPr>
                      <a:r>
                        <a:rPr lang="en-US" sz="2200">
                          <a:solidFill>
                            <a:srgbClr val="FFFCF7"/>
                          </a:solidFill>
                          <a:latin typeface="Fredoka One Bold"/>
                        </a:rPr>
                        <a:t>Data security threats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A995"/>
                    </a:solidFill>
                  </a:tcPr>
                </a:tc>
                <a:tc>
                  <a:txBody>
                    <a:bodyPr anchor="t" rtlCol="false"/>
                    <a:lstStyle/>
                    <a:p>
                      <a:pPr algn="ctr">
                        <a:lnSpc>
                          <a:spcPts val="2519"/>
                        </a:lnSpc>
                        <a:defRPr/>
                      </a:pPr>
                      <a:r>
                        <a:rPr lang="en-US" sz="1799">
                          <a:solidFill>
                            <a:srgbClr val="2E2E2E"/>
                          </a:solidFill>
                          <a:latin typeface="Fredoka One Bold"/>
                        </a:rPr>
                        <a:t>Very low</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519"/>
                        </a:lnSpc>
                        <a:defRPr/>
                      </a:pPr>
                      <a:r>
                        <a:rPr lang="en-US" sz="1799">
                          <a:solidFill>
                            <a:srgbClr val="2E2E2E"/>
                          </a:solidFill>
                          <a:latin typeface="Fredoka One Bold"/>
                        </a:rPr>
                        <a:t>Security concerns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1799"/>
                        </a:lnSpc>
                        <a:defRPr/>
                      </a:pPr>
                      <a:r>
                        <a:rPr lang="en-US" sz="1799">
                          <a:solidFill>
                            <a:srgbClr val="2E2E2E"/>
                          </a:solidFill>
                          <a:latin typeface="Fredoka One Bold"/>
                        </a:rPr>
                        <a:t> Incident response plan</a:t>
                      </a:r>
                      <a:endParaRPr lang="en-US" sz="1100"/>
                    </a:p>
                    <a:p>
                      <a:pPr algn="ctr">
                        <a:lnSpc>
                          <a:spcPts val="1799"/>
                        </a:lnSpc>
                      </a:pPr>
                      <a:r>
                        <a:rPr lang="en-US" sz="1799">
                          <a:solidFill>
                            <a:srgbClr val="2E2E2E"/>
                          </a:solidFill>
                          <a:latin typeface="Fredoka One Bold"/>
                        </a:rPr>
                        <a:t>Data encryption</a:t>
                      </a:r>
                    </a:p>
                    <a:p>
                      <a:pPr algn="ctr">
                        <a:lnSpc>
                          <a:spcPts val="1799"/>
                        </a:lnSpc>
                      </a:pPr>
                      <a:r>
                        <a:rPr lang="en-US" sz="1799">
                          <a:solidFill>
                            <a:srgbClr val="2E2E2E"/>
                          </a:solidFill>
                          <a:latin typeface="Fredoka One Bold"/>
                        </a:rPr>
                        <a:t>Regular data backup</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r>
              <a:tr h="1156582">
                <a:tc>
                  <a:txBody>
                    <a:bodyPr anchor="t" rtlCol="false"/>
                    <a:lstStyle/>
                    <a:p>
                      <a:pPr algn="ctr">
                        <a:lnSpc>
                          <a:spcPts val="3080"/>
                        </a:lnSpc>
                        <a:defRPr/>
                      </a:pPr>
                      <a:r>
                        <a:rPr lang="en-US" sz="2200">
                          <a:solidFill>
                            <a:srgbClr val="FFFCF7"/>
                          </a:solidFill>
                          <a:latin typeface="Fredoka One Bold"/>
                        </a:rPr>
                        <a:t>Delivery disruptions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A995"/>
                    </a:solidFill>
                  </a:tcPr>
                </a:tc>
                <a:tc>
                  <a:txBody>
                    <a:bodyPr anchor="t" rtlCol="false"/>
                    <a:lstStyle/>
                    <a:p>
                      <a:pPr algn="ctr">
                        <a:lnSpc>
                          <a:spcPts val="2519"/>
                        </a:lnSpc>
                        <a:defRPr/>
                      </a:pPr>
                      <a:r>
                        <a:rPr lang="en-US" sz="1799">
                          <a:solidFill>
                            <a:srgbClr val="2E2E2E"/>
                          </a:solidFill>
                          <a:latin typeface="Fredoka One Bold"/>
                        </a:rPr>
                        <a:t>Medium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519"/>
                        </a:lnSpc>
                        <a:defRPr/>
                      </a:pPr>
                      <a:r>
                        <a:rPr lang="en-US" sz="1799">
                          <a:solidFill>
                            <a:srgbClr val="2E2E2E"/>
                          </a:solidFill>
                          <a:latin typeface="Fredoka One"/>
                        </a:rPr>
                        <a:t>Shipping delays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519"/>
                        </a:lnSpc>
                        <a:defRPr/>
                      </a:pPr>
                      <a:r>
                        <a:rPr lang="en-US" sz="1799">
                          <a:solidFill>
                            <a:srgbClr val="2E2E2E"/>
                          </a:solidFill>
                          <a:latin typeface="Fredoka One"/>
                        </a:rPr>
                        <a:t>Communication with customer</a:t>
                      </a:r>
                      <a:endParaRPr lang="en-US" sz="1100"/>
                    </a:p>
                    <a:p>
                      <a:pPr algn="ctr">
                        <a:lnSpc>
                          <a:spcPts val="2519"/>
                        </a:lnSpc>
                      </a:pPr>
                      <a:r>
                        <a:rPr lang="en-US" sz="1799">
                          <a:solidFill>
                            <a:srgbClr val="2E2E2E"/>
                          </a:solidFill>
                          <a:latin typeface="Fredoka One"/>
                        </a:rPr>
                        <a:t>Building strong partnerships</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r>
              <a:tr h="1339039">
                <a:tc>
                  <a:txBody>
                    <a:bodyPr anchor="t" rtlCol="false"/>
                    <a:lstStyle/>
                    <a:p>
                      <a:pPr algn="ctr">
                        <a:lnSpc>
                          <a:spcPts val="3080"/>
                        </a:lnSpc>
                        <a:defRPr/>
                      </a:pPr>
                      <a:r>
                        <a:rPr lang="en-US" sz="2200">
                          <a:solidFill>
                            <a:srgbClr val="FFFCF7"/>
                          </a:solidFill>
                          <a:latin typeface="Fredoka One Bold"/>
                        </a:rPr>
                        <a:t>Legal problems with Data regularization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A995"/>
                    </a:solidFill>
                  </a:tcPr>
                </a:tc>
                <a:tc>
                  <a:txBody>
                    <a:bodyPr anchor="t" rtlCol="false"/>
                    <a:lstStyle/>
                    <a:p>
                      <a:pPr algn="ctr">
                        <a:lnSpc>
                          <a:spcPts val="2519"/>
                        </a:lnSpc>
                        <a:defRPr/>
                      </a:pPr>
                      <a:r>
                        <a:rPr lang="en-US" sz="1799">
                          <a:solidFill>
                            <a:srgbClr val="2E2E2E"/>
                          </a:solidFill>
                          <a:latin typeface="Fredoka One Bold"/>
                        </a:rPr>
                        <a:t>Low</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519"/>
                        </a:lnSpc>
                        <a:defRPr/>
                      </a:pPr>
                      <a:r>
                        <a:rPr lang="en-US" sz="1799">
                          <a:solidFill>
                            <a:srgbClr val="2E2E2E"/>
                          </a:solidFill>
                          <a:latin typeface="Fredoka One"/>
                        </a:rPr>
                        <a:t>Stop our app functionality until the matter is solved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519"/>
                        </a:lnSpc>
                        <a:defRPr/>
                      </a:pPr>
                      <a:r>
                        <a:rPr lang="en-US" sz="1799">
                          <a:solidFill>
                            <a:srgbClr val="2E2E2E"/>
                          </a:solidFill>
                          <a:latin typeface="Fredoka One"/>
                        </a:rPr>
                        <a:t>Contract expert lawyers</a:t>
                      </a:r>
                      <a:endParaRPr lang="en-US" sz="1100"/>
                    </a:p>
                    <a:p>
                      <a:pPr algn="ctr">
                        <a:lnSpc>
                          <a:spcPts val="2519"/>
                        </a:lnSpc>
                      </a:pPr>
                      <a:r>
                        <a:rPr lang="en-US" sz="1799">
                          <a:solidFill>
                            <a:srgbClr val="2E2E2E"/>
                          </a:solidFill>
                          <a:latin typeface="Fredoka One"/>
                        </a:rPr>
                        <a:t>Adapt privacy policy</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r>
            </a:tbl>
          </a:graphicData>
        </a:graphic>
      </p:graphicFrame>
      <p:sp>
        <p:nvSpPr>
          <p:cNvPr name="TextBox 6" id="6"/>
          <p:cNvSpPr txBox="true"/>
          <p:nvPr/>
        </p:nvSpPr>
        <p:spPr>
          <a:xfrm rot="0">
            <a:off x="2083942" y="520859"/>
            <a:ext cx="14120116" cy="1205015"/>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Risks identification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72567" y="-2904975"/>
            <a:ext cx="4550578" cy="4381441"/>
          </a:xfrm>
          <a:custGeom>
            <a:avLst/>
            <a:gdLst/>
            <a:ahLst/>
            <a:cxnLst/>
            <a:rect r="r" b="b" t="t" l="l"/>
            <a:pathLst>
              <a:path h="4381441" w="4550578">
                <a:moveTo>
                  <a:pt x="0" y="0"/>
                </a:moveTo>
                <a:lnTo>
                  <a:pt x="4550578" y="0"/>
                </a:lnTo>
                <a:lnTo>
                  <a:pt x="4550578" y="4381441"/>
                </a:lnTo>
                <a:lnTo>
                  <a:pt x="0" y="438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54576" y="586058"/>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131367">
            <a:off x="15631026" y="7628333"/>
            <a:ext cx="1691219" cy="4627715"/>
          </a:xfrm>
          <a:custGeom>
            <a:avLst/>
            <a:gdLst/>
            <a:ahLst/>
            <a:cxnLst/>
            <a:rect r="r" b="b" t="t" l="l"/>
            <a:pathLst>
              <a:path h="4627715" w="1691219">
                <a:moveTo>
                  <a:pt x="1691220" y="4627715"/>
                </a:moveTo>
                <a:lnTo>
                  <a:pt x="0" y="4627715"/>
                </a:lnTo>
                <a:lnTo>
                  <a:pt x="0" y="0"/>
                </a:lnTo>
                <a:lnTo>
                  <a:pt x="1691220" y="0"/>
                </a:lnTo>
                <a:lnTo>
                  <a:pt x="1691220" y="4627715"/>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5" id="5"/>
          <p:cNvGraphicFramePr>
            <a:graphicFrameLocks noGrp="true"/>
          </p:cNvGraphicFramePr>
          <p:nvPr/>
        </p:nvGraphicFramePr>
        <p:xfrm>
          <a:off x="1373544" y="1725874"/>
          <a:ext cx="15540912" cy="6524951"/>
        </p:xfrm>
        <a:graphic>
          <a:graphicData uri="http://schemas.openxmlformats.org/drawingml/2006/table">
            <a:tbl>
              <a:tblPr/>
              <a:tblGrid>
                <a:gridCol w="3885228"/>
                <a:gridCol w="3885228"/>
                <a:gridCol w="3885228"/>
                <a:gridCol w="3885228"/>
              </a:tblGrid>
              <a:tr h="1018188">
                <a:tc>
                  <a:txBody>
                    <a:bodyPr anchor="t" rtlCol="false"/>
                    <a:lstStyle/>
                    <a:p>
                      <a:pPr algn="ctr">
                        <a:lnSpc>
                          <a:spcPts val="1679"/>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219"/>
                        </a:lnSpc>
                        <a:defRPr/>
                      </a:pPr>
                      <a:r>
                        <a:rPr lang="en-US" sz="2299">
                          <a:solidFill>
                            <a:srgbClr val="FFFCF7"/>
                          </a:solidFill>
                          <a:latin typeface="Fredoka One Bold"/>
                        </a:rPr>
                        <a:t>Probability</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1B2A0"/>
                    </a:solidFill>
                  </a:tcPr>
                </a:tc>
                <a:tc>
                  <a:txBody>
                    <a:bodyPr anchor="t" rtlCol="false"/>
                    <a:lstStyle/>
                    <a:p>
                      <a:pPr algn="ctr">
                        <a:lnSpc>
                          <a:spcPts val="3219"/>
                        </a:lnSpc>
                        <a:defRPr/>
                      </a:pPr>
                      <a:r>
                        <a:rPr lang="en-US" sz="2299">
                          <a:solidFill>
                            <a:srgbClr val="FFFCF7"/>
                          </a:solidFill>
                          <a:latin typeface="Fredoka One Bold"/>
                        </a:rPr>
                        <a:t>Impact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1B2A0"/>
                    </a:solidFill>
                  </a:tcPr>
                </a:tc>
                <a:tc>
                  <a:txBody>
                    <a:bodyPr anchor="t" rtlCol="false"/>
                    <a:lstStyle/>
                    <a:p>
                      <a:pPr algn="ctr">
                        <a:lnSpc>
                          <a:spcPts val="3219"/>
                        </a:lnSpc>
                        <a:defRPr/>
                      </a:pPr>
                      <a:r>
                        <a:rPr lang="en-US" sz="2299">
                          <a:solidFill>
                            <a:srgbClr val="FFFCF7"/>
                          </a:solidFill>
                          <a:latin typeface="Fredoka One Bold"/>
                        </a:rPr>
                        <a:t>Mitigation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1B2A0"/>
                    </a:solidFill>
                  </a:tcPr>
                </a:tc>
              </a:tr>
              <a:tr h="2172337">
                <a:tc>
                  <a:txBody>
                    <a:bodyPr anchor="t" rtlCol="false"/>
                    <a:lstStyle/>
                    <a:p>
                      <a:pPr algn="ctr">
                        <a:lnSpc>
                          <a:spcPts val="3080"/>
                        </a:lnSpc>
                        <a:defRPr/>
                      </a:pPr>
                      <a:r>
                        <a:rPr lang="en-US" sz="2200">
                          <a:solidFill>
                            <a:srgbClr val="FFFCF7"/>
                          </a:solidFill>
                          <a:latin typeface="Fredoka One Bold"/>
                        </a:rPr>
                        <a:t>No funding found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A995"/>
                    </a:solidFill>
                  </a:tcPr>
                </a:tc>
                <a:tc>
                  <a:txBody>
                    <a:bodyPr anchor="t" rtlCol="false"/>
                    <a:lstStyle/>
                    <a:p>
                      <a:pPr algn="ctr">
                        <a:lnSpc>
                          <a:spcPts val="1889"/>
                        </a:lnSpc>
                        <a:defRPr/>
                      </a:pPr>
                      <a:r>
                        <a:rPr lang="en-US" sz="1799">
                          <a:solidFill>
                            <a:srgbClr val="2E2E2E"/>
                          </a:solidFill>
                          <a:latin typeface="Fredoka One Bold"/>
                        </a:rPr>
                        <a:t>Medium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1889"/>
                        </a:lnSpc>
                        <a:defRPr/>
                      </a:pPr>
                      <a:r>
                        <a:rPr lang="en-US" sz="1799">
                          <a:solidFill>
                            <a:srgbClr val="2E2E2E"/>
                          </a:solidFill>
                          <a:latin typeface="Fredoka One"/>
                        </a:rPr>
                        <a:t>Unable to start the company</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1889"/>
                        </a:lnSpc>
                        <a:defRPr/>
                      </a:pPr>
                      <a:r>
                        <a:rPr lang="en-US" sz="1799">
                          <a:solidFill>
                            <a:srgbClr val="2E2E2E"/>
                          </a:solidFill>
                          <a:latin typeface="Fredoka One Bold"/>
                        </a:rPr>
                        <a:t>Make a more aggresive financial promotion campaign</a:t>
                      </a:r>
                      <a:endParaRPr lang="en-US" sz="1100"/>
                    </a:p>
                    <a:p>
                      <a:pPr algn="ctr">
                        <a:lnSpc>
                          <a:spcPts val="1889"/>
                        </a:lnSpc>
                      </a:pPr>
                      <a:r>
                        <a:rPr lang="en-US" sz="1799">
                          <a:solidFill>
                            <a:srgbClr val="2E2E2E"/>
                          </a:solidFill>
                          <a:latin typeface="Fredoka One Bold"/>
                        </a:rPr>
                        <a:t>Ask for a public loan</a:t>
                      </a:r>
                    </a:p>
                    <a:p>
                      <a:pPr algn="ctr">
                        <a:lnSpc>
                          <a:spcPts val="1889"/>
                        </a:lnSpc>
                      </a:pPr>
                      <a:r>
                        <a:rPr lang="en-US" sz="1799">
                          <a:solidFill>
                            <a:srgbClr val="2E2E2E"/>
                          </a:solidFill>
                          <a:latin typeface="Fredoka One Bold"/>
                        </a:rPr>
                        <a:t>More investment from the founders</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r>
              <a:tr h="1585121">
                <a:tc>
                  <a:txBody>
                    <a:bodyPr anchor="t" rtlCol="false"/>
                    <a:lstStyle/>
                    <a:p>
                      <a:pPr algn="ctr">
                        <a:lnSpc>
                          <a:spcPts val="3220"/>
                        </a:lnSpc>
                        <a:defRPr/>
                      </a:pPr>
                      <a:r>
                        <a:rPr lang="en-US" sz="2300">
                          <a:solidFill>
                            <a:srgbClr val="FFFCF7"/>
                          </a:solidFill>
                          <a:latin typeface="Fredoka One Bold"/>
                        </a:rPr>
                        <a:t>Collaboration disruption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A995"/>
                    </a:solidFill>
                  </a:tcPr>
                </a:tc>
                <a:tc>
                  <a:txBody>
                    <a:bodyPr anchor="t" rtlCol="false"/>
                    <a:lstStyle/>
                    <a:p>
                      <a:pPr algn="ctr">
                        <a:lnSpc>
                          <a:spcPts val="2519"/>
                        </a:lnSpc>
                        <a:defRPr/>
                      </a:pPr>
                      <a:r>
                        <a:rPr lang="en-US" sz="1799">
                          <a:solidFill>
                            <a:srgbClr val="2E2E2E"/>
                          </a:solidFill>
                          <a:latin typeface="Fredoka One"/>
                        </a:rPr>
                        <a:t>Low</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519"/>
                        </a:lnSpc>
                        <a:defRPr/>
                      </a:pPr>
                      <a:r>
                        <a:rPr lang="en-US" sz="1799">
                          <a:solidFill>
                            <a:srgbClr val="2E2E2E"/>
                          </a:solidFill>
                          <a:latin typeface="Fredoka One"/>
                        </a:rPr>
                        <a:t>Disrpution of one of our promotion vias. May cause less visibility of the brand.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1889"/>
                        </a:lnSpc>
                        <a:defRPr/>
                      </a:pPr>
                      <a:r>
                        <a:rPr lang="en-US" sz="1799">
                          <a:solidFill>
                            <a:srgbClr val="2E2E2E"/>
                          </a:solidFill>
                          <a:latin typeface="Fredoka One"/>
                        </a:rPr>
                        <a:t>Look for new possible colaborators</a:t>
                      </a:r>
                      <a:endParaRPr lang="en-US" sz="1100"/>
                    </a:p>
                    <a:p>
                      <a:pPr algn="ctr">
                        <a:lnSpc>
                          <a:spcPts val="1889"/>
                        </a:lnSpc>
                      </a:pPr>
                      <a:r>
                        <a:rPr lang="en-US" sz="1799">
                          <a:solidFill>
                            <a:srgbClr val="2E2E2E"/>
                          </a:solidFill>
                          <a:latin typeface="Fredoka One"/>
                        </a:rPr>
                        <a:t>Temporary invest more on the other promotion vias</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r>
              <a:tr h="1749305">
                <a:tc>
                  <a:txBody>
                    <a:bodyPr anchor="t" rtlCol="false"/>
                    <a:lstStyle/>
                    <a:p>
                      <a:pPr algn="ctr">
                        <a:lnSpc>
                          <a:spcPts val="3080"/>
                        </a:lnSpc>
                        <a:defRPr/>
                      </a:pPr>
                      <a:r>
                        <a:rPr lang="en-US" sz="2200">
                          <a:solidFill>
                            <a:srgbClr val="FFFCF7"/>
                          </a:solidFill>
                          <a:latin typeface="Fredoka One"/>
                        </a:rPr>
                        <a:t>Low Pro Version Success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CA995"/>
                    </a:solidFill>
                  </a:tcPr>
                </a:tc>
                <a:tc>
                  <a:txBody>
                    <a:bodyPr anchor="t" rtlCol="false"/>
                    <a:lstStyle/>
                    <a:p>
                      <a:pPr algn="ctr">
                        <a:lnSpc>
                          <a:spcPts val="2519"/>
                        </a:lnSpc>
                        <a:defRPr/>
                      </a:pPr>
                      <a:r>
                        <a:rPr lang="en-US" sz="1799">
                          <a:solidFill>
                            <a:srgbClr val="2E2E2E"/>
                          </a:solidFill>
                          <a:latin typeface="Fredoka One Bold"/>
                        </a:rPr>
                        <a:t>Medium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519"/>
                        </a:lnSpc>
                        <a:defRPr/>
                      </a:pPr>
                      <a:r>
                        <a:rPr lang="en-US" sz="1799">
                          <a:solidFill>
                            <a:srgbClr val="2E2E2E"/>
                          </a:solidFill>
                          <a:latin typeface="Fredoka One Bold"/>
                        </a:rPr>
                        <a:t>Delaying or preventing the company from the financial objectives.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1799"/>
                        </a:lnSpc>
                        <a:defRPr/>
                      </a:pPr>
                      <a:r>
                        <a:rPr lang="en-US" sz="1799">
                          <a:solidFill>
                            <a:srgbClr val="2E2E2E"/>
                          </a:solidFill>
                          <a:latin typeface="Fredoka One Bold"/>
                        </a:rPr>
                        <a:t>Increase persuasion campagin through ads and discounts</a:t>
                      </a:r>
                      <a:endParaRPr lang="en-US" sz="1100"/>
                    </a:p>
                    <a:p>
                      <a:pPr algn="ctr">
                        <a:lnSpc>
                          <a:spcPts val="1799"/>
                        </a:lnSpc>
                      </a:pPr>
                      <a:r>
                        <a:rPr lang="en-US" sz="1799">
                          <a:solidFill>
                            <a:srgbClr val="2E2E2E"/>
                          </a:solidFill>
                          <a:latin typeface="Fredoka One Bold"/>
                        </a:rPr>
                        <a:t>Making some collaborations only about the Pro version</a:t>
                      </a:r>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r>
            </a:tbl>
          </a:graphicData>
        </a:graphic>
      </p:graphicFrame>
      <p:sp>
        <p:nvSpPr>
          <p:cNvPr name="TextBox 6" id="6"/>
          <p:cNvSpPr txBox="true"/>
          <p:nvPr/>
        </p:nvSpPr>
        <p:spPr>
          <a:xfrm rot="0">
            <a:off x="2083942" y="520859"/>
            <a:ext cx="14120116" cy="1205015"/>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Risks identification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043424" y="-4540127"/>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5572615" y="-1736148"/>
            <a:ext cx="1691219" cy="4627715"/>
          </a:xfrm>
          <a:custGeom>
            <a:avLst/>
            <a:gdLst/>
            <a:ahLst/>
            <a:cxnLst/>
            <a:rect r="r" b="b" t="t" l="l"/>
            <a:pathLst>
              <a:path h="4627715" w="1691219">
                <a:moveTo>
                  <a:pt x="1691219" y="0"/>
                </a:moveTo>
                <a:lnTo>
                  <a:pt x="0" y="0"/>
                </a:lnTo>
                <a:lnTo>
                  <a:pt x="0" y="4627714"/>
                </a:lnTo>
                <a:lnTo>
                  <a:pt x="1691219" y="4627714"/>
                </a:lnTo>
                <a:lnTo>
                  <a:pt x="16912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8225" y="-267901"/>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524557" y="2581946"/>
            <a:ext cx="1238886" cy="1192839"/>
            <a:chOff x="0" y="0"/>
            <a:chExt cx="1651848" cy="1590452"/>
          </a:xfrm>
        </p:grpSpPr>
        <p:sp>
          <p:nvSpPr>
            <p:cNvPr name="Freeform 6" id="6"/>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8" id="8"/>
          <p:cNvSpPr/>
          <p:nvPr/>
        </p:nvSpPr>
        <p:spPr>
          <a:xfrm flipH="false" flipV="false" rot="1925445">
            <a:off x="-369802" y="8950855"/>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9" id="9"/>
          <p:cNvGraphicFramePr>
            <a:graphicFrameLocks noGrp="true"/>
          </p:cNvGraphicFramePr>
          <p:nvPr/>
        </p:nvGraphicFramePr>
        <p:xfrm>
          <a:off x="2433727" y="6608788"/>
          <a:ext cx="13420545" cy="1666875"/>
        </p:xfrm>
        <a:graphic>
          <a:graphicData uri="http://schemas.openxmlformats.org/drawingml/2006/table">
            <a:tbl>
              <a:tblPr/>
              <a:tblGrid>
                <a:gridCol w="4473515"/>
                <a:gridCol w="4473515"/>
                <a:gridCol w="4473515"/>
              </a:tblGrid>
              <a:tr h="847725">
                <a:tc>
                  <a:txBody>
                    <a:bodyPr anchor="t" rtlCol="false"/>
                    <a:lstStyle/>
                    <a:p>
                      <a:pPr algn="ctr">
                        <a:lnSpc>
                          <a:spcPts val="3499"/>
                        </a:lnSpc>
                        <a:defRPr/>
                      </a:pPr>
                      <a:r>
                        <a:rPr lang="en-US" sz="2499">
                          <a:solidFill>
                            <a:srgbClr val="91612F"/>
                          </a:solidFill>
                          <a:latin typeface="Linux Biolinum"/>
                        </a:rPr>
                        <a:t>EMAIL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WEBSITE</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SOCIALS</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19150">
                <a:tc>
                  <a:txBody>
                    <a:bodyPr anchor="t" rtlCol="false"/>
                    <a:lstStyle/>
                    <a:p>
                      <a:pPr algn="ctr">
                        <a:lnSpc>
                          <a:spcPts val="3220"/>
                        </a:lnSpc>
                        <a:defRPr/>
                      </a:pPr>
                      <a:r>
                        <a:rPr lang="en-US" sz="2300">
                          <a:solidFill>
                            <a:srgbClr val="91612F"/>
                          </a:solidFill>
                          <a:latin typeface="Assistant Regular"/>
                        </a:rPr>
                        <a:t>info@pocketpaw.com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www.pocketpaw.com</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@pocketpaw</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277694" y="3783597"/>
            <a:ext cx="11732612" cy="2343356"/>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Thanks for your participation!</a:t>
            </a:r>
          </a:p>
        </p:txBody>
      </p:sp>
      <p:sp>
        <p:nvSpPr>
          <p:cNvPr name="Freeform 11" id="11"/>
          <p:cNvSpPr/>
          <p:nvPr/>
        </p:nvSpPr>
        <p:spPr>
          <a:xfrm flipH="false" flipV="false" rot="0">
            <a:off x="8624586" y="2655949"/>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0"/>
            <a:stretch>
              <a:fillRect l="0" t="0" r="0" b="0"/>
            </a:stretch>
          </a:blipFill>
        </p:spPr>
      </p:sp>
      <p:sp>
        <p:nvSpPr>
          <p:cNvPr name="Freeform 12" id="12"/>
          <p:cNvSpPr/>
          <p:nvPr/>
        </p:nvSpPr>
        <p:spPr>
          <a:xfrm flipH="false" flipV="false" rot="0">
            <a:off x="12375899" y="7715196"/>
            <a:ext cx="345503" cy="345503"/>
          </a:xfrm>
          <a:custGeom>
            <a:avLst/>
            <a:gdLst/>
            <a:ahLst/>
            <a:cxnLst/>
            <a:rect r="r" b="b" t="t" l="l"/>
            <a:pathLst>
              <a:path h="345503" w="345503">
                <a:moveTo>
                  <a:pt x="0" y="0"/>
                </a:moveTo>
                <a:lnTo>
                  <a:pt x="345503" y="0"/>
                </a:lnTo>
                <a:lnTo>
                  <a:pt x="345503" y="345503"/>
                </a:lnTo>
                <a:lnTo>
                  <a:pt x="0" y="3455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2429653"/>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Our team</a:t>
            </a:r>
          </a:p>
        </p:txBody>
      </p:sp>
      <p:grpSp>
        <p:nvGrpSpPr>
          <p:cNvPr name="Group 7" id="7"/>
          <p:cNvGrpSpPr/>
          <p:nvPr/>
        </p:nvGrpSpPr>
        <p:grpSpPr>
          <a:xfrm rot="0">
            <a:off x="2220708" y="6314545"/>
            <a:ext cx="3306074" cy="1284079"/>
            <a:chOff x="0" y="0"/>
            <a:chExt cx="4408098" cy="1712105"/>
          </a:xfrm>
        </p:grpSpPr>
        <p:sp>
          <p:nvSpPr>
            <p:cNvPr name="TextBox 8" id="8"/>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9" id="9"/>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10" id="10"/>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1" id="11"/>
          <p:cNvSpPr/>
          <p:nvPr/>
        </p:nvSpPr>
        <p:spPr>
          <a:xfrm flipH="true" flipV="false" rot="5400000">
            <a:off x="2619493"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220708"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David Pérez</a:t>
            </a:r>
          </a:p>
        </p:txBody>
      </p:sp>
      <p:grpSp>
        <p:nvGrpSpPr>
          <p:cNvPr name="Group 13" id="13"/>
          <p:cNvGrpSpPr/>
          <p:nvPr/>
        </p:nvGrpSpPr>
        <p:grpSpPr>
          <a:xfrm rot="0">
            <a:off x="5803152" y="6314545"/>
            <a:ext cx="3306074" cy="1284079"/>
            <a:chOff x="0" y="0"/>
            <a:chExt cx="4408098" cy="1712105"/>
          </a:xfrm>
        </p:grpSpPr>
        <p:sp>
          <p:nvSpPr>
            <p:cNvPr name="TextBox 14" id="14"/>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CFO</a:t>
              </a:r>
            </a:p>
          </p:txBody>
        </p:sp>
        <p:sp>
          <p:nvSpPr>
            <p:cNvPr name="TextBox 15" id="15"/>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Computer Engineer</a:t>
              </a:r>
            </a:p>
          </p:txBody>
        </p:sp>
        <p:sp>
          <p:nvSpPr>
            <p:cNvPr name="TextBox 16" id="16"/>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7" id="17"/>
          <p:cNvSpPr/>
          <p:nvPr/>
        </p:nvSpPr>
        <p:spPr>
          <a:xfrm flipH="true" flipV="false" rot="5400000">
            <a:off x="6201937"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803152"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Federico</a:t>
            </a:r>
          </a:p>
          <a:p>
            <a:pPr>
              <a:lnSpc>
                <a:spcPts val="5499"/>
              </a:lnSpc>
            </a:pPr>
            <a:r>
              <a:rPr lang="en-US" sz="5499">
                <a:solidFill>
                  <a:srgbClr val="91612F"/>
                </a:solidFill>
                <a:latin typeface="Linux Biolinum"/>
              </a:rPr>
              <a:t>Falcone</a:t>
            </a:r>
          </a:p>
        </p:txBody>
      </p:sp>
      <p:grpSp>
        <p:nvGrpSpPr>
          <p:cNvPr name="Group 19" id="19"/>
          <p:cNvGrpSpPr/>
          <p:nvPr/>
        </p:nvGrpSpPr>
        <p:grpSpPr>
          <a:xfrm rot="0">
            <a:off x="9382125" y="6314545"/>
            <a:ext cx="3306074" cy="1284079"/>
            <a:chOff x="0" y="0"/>
            <a:chExt cx="4408098" cy="1712105"/>
          </a:xfrm>
        </p:grpSpPr>
        <p:sp>
          <p:nvSpPr>
            <p:cNvPr name="TextBox 20" id="20"/>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21" id="21"/>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22" id="22"/>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3" id="23"/>
          <p:cNvSpPr/>
          <p:nvPr/>
        </p:nvSpPr>
        <p:spPr>
          <a:xfrm flipH="true" flipV="false" rot="5400000">
            <a:off x="9780910"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9382125" y="4805074"/>
            <a:ext cx="3340848" cy="2120900"/>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Gullem </a:t>
            </a:r>
          </a:p>
          <a:p>
            <a:pPr>
              <a:lnSpc>
                <a:spcPts val="5499"/>
              </a:lnSpc>
            </a:pPr>
            <a:r>
              <a:rPr lang="en-US" sz="5499">
                <a:solidFill>
                  <a:srgbClr val="91612F"/>
                </a:solidFill>
                <a:latin typeface="Linux Biolinum"/>
              </a:rPr>
              <a:t>Escriba</a:t>
            </a:r>
          </a:p>
          <a:p>
            <a:pPr>
              <a:lnSpc>
                <a:spcPts val="5499"/>
              </a:lnSpc>
            </a:pPr>
          </a:p>
        </p:txBody>
      </p:sp>
      <p:grpSp>
        <p:nvGrpSpPr>
          <p:cNvPr name="Group 25" id="25"/>
          <p:cNvGrpSpPr/>
          <p:nvPr/>
        </p:nvGrpSpPr>
        <p:grpSpPr>
          <a:xfrm rot="0">
            <a:off x="13275019" y="6314545"/>
            <a:ext cx="3306074" cy="1284079"/>
            <a:chOff x="0" y="0"/>
            <a:chExt cx="4408098" cy="1712105"/>
          </a:xfrm>
        </p:grpSpPr>
        <p:sp>
          <p:nvSpPr>
            <p:cNvPr name="TextBox 26" id="26"/>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GENERAL MANAGER</a:t>
              </a:r>
            </a:p>
          </p:txBody>
        </p:sp>
        <p:sp>
          <p:nvSpPr>
            <p:cNvPr name="TextBox 27" id="27"/>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Audiovisual Engineer</a:t>
              </a:r>
            </a:p>
          </p:txBody>
        </p:sp>
        <p:sp>
          <p:nvSpPr>
            <p:cNvPr name="TextBox 28" id="28"/>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9" id="29"/>
          <p:cNvSpPr/>
          <p:nvPr/>
        </p:nvSpPr>
        <p:spPr>
          <a:xfrm flipH="true" flipV="false" rot="5400000">
            <a:off x="13673804"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3275019" y="4805074"/>
            <a:ext cx="2985679"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Oriol Soler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892104"/>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PocketPaw App</a:t>
            </a:r>
          </a:p>
        </p:txBody>
      </p:sp>
      <p:grpSp>
        <p:nvGrpSpPr>
          <p:cNvPr name="Group 7" id="7"/>
          <p:cNvGrpSpPr/>
          <p:nvPr/>
        </p:nvGrpSpPr>
        <p:grpSpPr>
          <a:xfrm rot="0">
            <a:off x="13481667" y="898500"/>
            <a:ext cx="3989587" cy="8367548"/>
            <a:chOff x="0" y="0"/>
            <a:chExt cx="1050756" cy="2203799"/>
          </a:xfrm>
        </p:grpSpPr>
        <p:sp>
          <p:nvSpPr>
            <p:cNvPr name="Freeform 8" id="8"/>
            <p:cNvSpPr/>
            <p:nvPr/>
          </p:nvSpPr>
          <p:spPr>
            <a:xfrm flipH="false" flipV="false" rot="0">
              <a:off x="0" y="0"/>
              <a:ext cx="1050756" cy="2203799"/>
            </a:xfrm>
            <a:custGeom>
              <a:avLst/>
              <a:gdLst/>
              <a:ahLst/>
              <a:cxnLst/>
              <a:rect r="r" b="b" t="t" l="l"/>
              <a:pathLst>
                <a:path h="2203799" w="1050756">
                  <a:moveTo>
                    <a:pt x="0" y="0"/>
                  </a:moveTo>
                  <a:lnTo>
                    <a:pt x="1050756" y="0"/>
                  </a:lnTo>
                  <a:lnTo>
                    <a:pt x="1050756" y="2203799"/>
                  </a:lnTo>
                  <a:lnTo>
                    <a:pt x="0" y="2203799"/>
                  </a:lnTo>
                  <a:close/>
                </a:path>
              </a:pathLst>
            </a:custGeom>
            <a:solidFill>
              <a:srgbClr val="000000"/>
            </a:solidFill>
          </p:spPr>
        </p:sp>
        <p:sp>
          <p:nvSpPr>
            <p:cNvPr name="TextBox 9" id="9"/>
            <p:cNvSpPr txBox="true"/>
            <p:nvPr/>
          </p:nvSpPr>
          <p:spPr>
            <a:xfrm>
              <a:off x="0" y="47625"/>
              <a:ext cx="1050756" cy="2156174"/>
            </a:xfrm>
            <a:prstGeom prst="rect">
              <a:avLst/>
            </a:prstGeom>
          </p:spPr>
          <p:txBody>
            <a:bodyPr anchor="ctr" rtlCol="false" tIns="50800" lIns="50800" bIns="50800" rIns="50800"/>
            <a:lstStyle/>
            <a:p>
              <a:pPr algn="ctr">
                <a:lnSpc>
                  <a:spcPts val="2499"/>
                </a:lnSpc>
              </a:pPr>
            </a:p>
          </p:txBody>
        </p:sp>
      </p:grpSp>
      <p:sp>
        <p:nvSpPr>
          <p:cNvPr name="Freeform 10" id="10"/>
          <p:cNvSpPr/>
          <p:nvPr/>
        </p:nvSpPr>
        <p:spPr>
          <a:xfrm flipH="false" flipV="false" rot="0">
            <a:off x="13539300" y="833735"/>
            <a:ext cx="3872933" cy="584461"/>
          </a:xfrm>
          <a:custGeom>
            <a:avLst/>
            <a:gdLst/>
            <a:ahLst/>
            <a:cxnLst/>
            <a:rect r="r" b="b" t="t" l="l"/>
            <a:pathLst>
              <a:path h="584461" w="3872933">
                <a:moveTo>
                  <a:pt x="0" y="0"/>
                </a:moveTo>
                <a:lnTo>
                  <a:pt x="3872933" y="0"/>
                </a:lnTo>
                <a:lnTo>
                  <a:pt x="3872933" y="584461"/>
                </a:lnTo>
                <a:lnTo>
                  <a:pt x="0" y="584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3517665" y="6230838"/>
            <a:ext cx="3894568" cy="2984897"/>
            <a:chOff x="0" y="0"/>
            <a:chExt cx="5192758" cy="3979863"/>
          </a:xfrm>
        </p:grpSpPr>
        <p:sp>
          <p:nvSpPr>
            <p:cNvPr name="AutoShape 12" id="12"/>
            <p:cNvSpPr/>
            <p:nvPr/>
          </p:nvSpPr>
          <p:spPr>
            <a:xfrm rot="0">
              <a:off x="24946" y="0"/>
              <a:ext cx="5163911" cy="3979863"/>
            </a:xfrm>
            <a:prstGeom prst="rect">
              <a:avLst/>
            </a:prstGeom>
            <a:solidFill>
              <a:srgbClr val="000000"/>
            </a:solidFill>
          </p:spPr>
        </p:sp>
        <p:sp>
          <p:nvSpPr>
            <p:cNvPr name="AutoShape 13" id="13"/>
            <p:cNvSpPr/>
            <p:nvPr/>
          </p:nvSpPr>
          <p:spPr>
            <a:xfrm rot="0">
              <a:off x="297837" y="666992"/>
              <a:ext cx="2765044" cy="257929"/>
            </a:xfrm>
            <a:prstGeom prst="rect">
              <a:avLst/>
            </a:prstGeom>
            <a:solidFill>
              <a:srgbClr val="FFFFFF"/>
            </a:solidFill>
          </p:spPr>
        </p:sp>
        <p:grpSp>
          <p:nvGrpSpPr>
            <p:cNvPr name="Group 14" id="14"/>
            <p:cNvGrpSpPr/>
            <p:nvPr/>
          </p:nvGrpSpPr>
          <p:grpSpPr>
            <a:xfrm rot="0">
              <a:off x="297837" y="224303"/>
              <a:ext cx="99036" cy="9903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6" id="16"/>
            <p:cNvGrpSpPr/>
            <p:nvPr/>
          </p:nvGrpSpPr>
          <p:grpSpPr>
            <a:xfrm rot="0">
              <a:off x="751030" y="224303"/>
              <a:ext cx="99036" cy="9903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8" id="18"/>
            <p:cNvGrpSpPr/>
            <p:nvPr/>
          </p:nvGrpSpPr>
          <p:grpSpPr>
            <a:xfrm rot="0">
              <a:off x="505310" y="224303"/>
              <a:ext cx="99036" cy="9903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0" id="20"/>
            <p:cNvGrpSpPr/>
            <p:nvPr/>
          </p:nvGrpSpPr>
          <p:grpSpPr>
            <a:xfrm rot="0">
              <a:off x="958504" y="224303"/>
              <a:ext cx="99036" cy="9903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AutoShape 22" id="22"/>
            <p:cNvSpPr/>
            <p:nvPr/>
          </p:nvSpPr>
          <p:spPr>
            <a:xfrm rot="0">
              <a:off x="28847" y="1588747"/>
              <a:ext cx="5163911" cy="0"/>
            </a:xfrm>
            <a:prstGeom prst="line">
              <a:avLst/>
            </a:prstGeom>
            <a:ln cap="rnd" w="12473">
              <a:solidFill>
                <a:srgbClr val="FFFFFF"/>
              </a:solidFill>
              <a:prstDash val="solid"/>
              <a:headEnd type="none" len="sm" w="sm"/>
              <a:tailEnd type="none" len="sm" w="sm"/>
            </a:ln>
          </p:spPr>
        </p:sp>
        <p:sp>
          <p:nvSpPr>
            <p:cNvPr name="AutoShape 23" id="23"/>
            <p:cNvSpPr/>
            <p:nvPr/>
          </p:nvSpPr>
          <p:spPr>
            <a:xfrm rot="0">
              <a:off x="0" y="3724162"/>
              <a:ext cx="5163911" cy="0"/>
            </a:xfrm>
            <a:prstGeom prst="line">
              <a:avLst/>
            </a:prstGeom>
            <a:ln cap="rnd" w="12473">
              <a:solidFill>
                <a:srgbClr val="FFFFFF"/>
              </a:solidFill>
              <a:prstDash val="solid"/>
              <a:headEnd type="none" len="sm" w="sm"/>
              <a:tailEnd type="none" len="sm" w="sm"/>
            </a:ln>
          </p:spPr>
        </p:sp>
        <p:sp>
          <p:nvSpPr>
            <p:cNvPr name="AutoShape 24" id="24"/>
            <p:cNvSpPr/>
            <p:nvPr/>
          </p:nvSpPr>
          <p:spPr>
            <a:xfrm rot="0">
              <a:off x="958504" y="1910860"/>
              <a:ext cx="2375880" cy="178100"/>
            </a:xfrm>
            <a:prstGeom prst="rect">
              <a:avLst/>
            </a:prstGeom>
            <a:solidFill>
              <a:srgbClr val="FFFFFF"/>
            </a:solidFill>
          </p:spPr>
        </p:sp>
        <p:sp>
          <p:nvSpPr>
            <p:cNvPr name="AutoShape 25" id="25"/>
            <p:cNvSpPr/>
            <p:nvPr/>
          </p:nvSpPr>
          <p:spPr>
            <a:xfrm rot="0">
              <a:off x="958504" y="2212712"/>
              <a:ext cx="1467830" cy="178100"/>
            </a:xfrm>
            <a:prstGeom prst="rect">
              <a:avLst/>
            </a:prstGeom>
            <a:solidFill>
              <a:srgbClr val="FFFFFF"/>
            </a:solidFill>
          </p:spPr>
        </p:sp>
        <p:sp>
          <p:nvSpPr>
            <p:cNvPr name="Freeform 26" id="26"/>
            <p:cNvSpPr/>
            <p:nvPr/>
          </p:nvSpPr>
          <p:spPr>
            <a:xfrm flipH="false" flipV="false" rot="0">
              <a:off x="243029" y="1910860"/>
              <a:ext cx="302209" cy="410408"/>
            </a:xfrm>
            <a:custGeom>
              <a:avLst/>
              <a:gdLst/>
              <a:ahLst/>
              <a:cxnLst/>
              <a:rect r="r" b="b" t="t" l="l"/>
              <a:pathLst>
                <a:path h="410408" w="302209">
                  <a:moveTo>
                    <a:pt x="0" y="0"/>
                  </a:moveTo>
                  <a:lnTo>
                    <a:pt x="302209" y="0"/>
                  </a:lnTo>
                  <a:lnTo>
                    <a:pt x="302209" y="410408"/>
                  </a:lnTo>
                  <a:lnTo>
                    <a:pt x="0" y="4104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27" id="27"/>
            <p:cNvSpPr/>
            <p:nvPr/>
          </p:nvSpPr>
          <p:spPr>
            <a:xfrm rot="0">
              <a:off x="958504" y="2868803"/>
              <a:ext cx="2375880" cy="178100"/>
            </a:xfrm>
            <a:prstGeom prst="rect">
              <a:avLst/>
            </a:prstGeom>
            <a:solidFill>
              <a:srgbClr val="FFFFFF"/>
            </a:solidFill>
          </p:spPr>
        </p:sp>
        <p:sp>
          <p:nvSpPr>
            <p:cNvPr name="AutoShape 28" id="28"/>
            <p:cNvSpPr/>
            <p:nvPr/>
          </p:nvSpPr>
          <p:spPr>
            <a:xfrm rot="0">
              <a:off x="958504" y="3170654"/>
              <a:ext cx="1467830" cy="178100"/>
            </a:xfrm>
            <a:prstGeom prst="rect">
              <a:avLst/>
            </a:prstGeom>
            <a:solidFill>
              <a:srgbClr val="FFFFFF"/>
            </a:solidFill>
          </p:spPr>
        </p:sp>
        <p:sp>
          <p:nvSpPr>
            <p:cNvPr name="Freeform 29" id="29"/>
            <p:cNvSpPr/>
            <p:nvPr/>
          </p:nvSpPr>
          <p:spPr>
            <a:xfrm flipH="false" flipV="false" rot="0">
              <a:off x="243029" y="2868803"/>
              <a:ext cx="302209" cy="410408"/>
            </a:xfrm>
            <a:custGeom>
              <a:avLst/>
              <a:gdLst/>
              <a:ahLst/>
              <a:cxnLst/>
              <a:rect r="r" b="b" t="t" l="l"/>
              <a:pathLst>
                <a:path h="410408" w="302209">
                  <a:moveTo>
                    <a:pt x="0" y="0"/>
                  </a:moveTo>
                  <a:lnTo>
                    <a:pt x="302209" y="0"/>
                  </a:lnTo>
                  <a:lnTo>
                    <a:pt x="302209" y="410408"/>
                  </a:lnTo>
                  <a:lnTo>
                    <a:pt x="0" y="4104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0" id="30"/>
          <p:cNvGrpSpPr/>
          <p:nvPr/>
        </p:nvGrpSpPr>
        <p:grpSpPr>
          <a:xfrm rot="0">
            <a:off x="13517665" y="3226846"/>
            <a:ext cx="3894568" cy="2867826"/>
            <a:chOff x="0" y="0"/>
            <a:chExt cx="5192758" cy="3823768"/>
          </a:xfrm>
        </p:grpSpPr>
        <p:sp>
          <p:nvSpPr>
            <p:cNvPr name="AutoShape 31" id="31"/>
            <p:cNvSpPr/>
            <p:nvPr/>
          </p:nvSpPr>
          <p:spPr>
            <a:xfrm rot="0">
              <a:off x="0" y="0"/>
              <a:ext cx="5188857" cy="3823768"/>
            </a:xfrm>
            <a:prstGeom prst="rect">
              <a:avLst/>
            </a:prstGeom>
            <a:solidFill>
              <a:srgbClr val="A4A3A3"/>
            </a:solidFill>
          </p:spPr>
        </p:sp>
        <p:sp>
          <p:nvSpPr>
            <p:cNvPr name="Freeform 32" id="32"/>
            <p:cNvSpPr/>
            <p:nvPr/>
          </p:nvSpPr>
          <p:spPr>
            <a:xfrm flipH="false" flipV="false" rot="0">
              <a:off x="41650" y="23452"/>
              <a:ext cx="5151108" cy="3785284"/>
            </a:xfrm>
            <a:custGeom>
              <a:avLst/>
              <a:gdLst/>
              <a:ahLst/>
              <a:cxnLst/>
              <a:rect r="r" b="b" t="t" l="l"/>
              <a:pathLst>
                <a:path h="3785284" w="5151108">
                  <a:moveTo>
                    <a:pt x="0" y="0"/>
                  </a:moveTo>
                  <a:lnTo>
                    <a:pt x="5151108" y="0"/>
                  </a:lnTo>
                  <a:lnTo>
                    <a:pt x="5151108" y="3785284"/>
                  </a:lnTo>
                  <a:lnTo>
                    <a:pt x="0" y="3785284"/>
                  </a:lnTo>
                  <a:lnTo>
                    <a:pt x="0" y="0"/>
                  </a:lnTo>
                  <a:close/>
                </a:path>
              </a:pathLst>
            </a:custGeom>
            <a:blipFill>
              <a:blip r:embed="rId10">
                <a:extLst>
                  <a:ext uri="{96DAC541-7B7A-43D3-8B79-37D633B846F1}">
                    <asvg:svgBlip xmlns:asvg="http://schemas.microsoft.com/office/drawing/2016/SVG/main" r:embed="rId11"/>
                  </a:ext>
                </a:extLst>
              </a:blip>
              <a:stretch>
                <a:fillRect l="-32538" t="-62997" r="-32084" b="-61025"/>
              </a:stretch>
            </a:blipFill>
          </p:spPr>
        </p:sp>
        <p:sp>
          <p:nvSpPr>
            <p:cNvPr name="Freeform 33" id="33"/>
            <p:cNvSpPr/>
            <p:nvPr/>
          </p:nvSpPr>
          <p:spPr>
            <a:xfrm flipH="false" flipV="false" rot="0">
              <a:off x="1219190" y="563709"/>
              <a:ext cx="419168" cy="628751"/>
            </a:xfrm>
            <a:custGeom>
              <a:avLst/>
              <a:gdLst/>
              <a:ahLst/>
              <a:cxnLst/>
              <a:rect r="r" b="b" t="t" l="l"/>
              <a:pathLst>
                <a:path h="628751" w="419168">
                  <a:moveTo>
                    <a:pt x="0" y="0"/>
                  </a:moveTo>
                  <a:lnTo>
                    <a:pt x="419167" y="0"/>
                  </a:lnTo>
                  <a:lnTo>
                    <a:pt x="419167" y="628752"/>
                  </a:lnTo>
                  <a:lnTo>
                    <a:pt x="0" y="6287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2407620" y="2330459"/>
              <a:ext cx="419168" cy="628751"/>
            </a:xfrm>
            <a:custGeom>
              <a:avLst/>
              <a:gdLst/>
              <a:ahLst/>
              <a:cxnLst/>
              <a:rect r="r" b="b" t="t" l="l"/>
              <a:pathLst>
                <a:path h="628751" w="419168">
                  <a:moveTo>
                    <a:pt x="0" y="0"/>
                  </a:moveTo>
                  <a:lnTo>
                    <a:pt x="419168" y="0"/>
                  </a:lnTo>
                  <a:lnTo>
                    <a:pt x="419168" y="628751"/>
                  </a:lnTo>
                  <a:lnTo>
                    <a:pt x="0" y="6287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5" id="35"/>
            <p:cNvSpPr/>
            <p:nvPr/>
          </p:nvSpPr>
          <p:spPr>
            <a:xfrm flipH="false" flipV="false" rot="0">
              <a:off x="3710542" y="998090"/>
              <a:ext cx="419168" cy="628751"/>
            </a:xfrm>
            <a:custGeom>
              <a:avLst/>
              <a:gdLst/>
              <a:ahLst/>
              <a:cxnLst/>
              <a:rect r="r" b="b" t="t" l="l"/>
              <a:pathLst>
                <a:path h="628751" w="419168">
                  <a:moveTo>
                    <a:pt x="0" y="0"/>
                  </a:moveTo>
                  <a:lnTo>
                    <a:pt x="419167" y="0"/>
                  </a:lnTo>
                  <a:lnTo>
                    <a:pt x="419167" y="628751"/>
                  </a:lnTo>
                  <a:lnTo>
                    <a:pt x="0" y="6287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36" id="36"/>
          <p:cNvSpPr/>
          <p:nvPr/>
        </p:nvSpPr>
        <p:spPr>
          <a:xfrm flipH="false" flipV="false" rot="0">
            <a:off x="12664921" y="680291"/>
            <a:ext cx="5623079" cy="9069482"/>
          </a:xfrm>
          <a:custGeom>
            <a:avLst/>
            <a:gdLst/>
            <a:ahLst/>
            <a:cxnLst/>
            <a:rect r="r" b="b" t="t" l="l"/>
            <a:pathLst>
              <a:path h="9069482" w="5623079">
                <a:moveTo>
                  <a:pt x="0" y="0"/>
                </a:moveTo>
                <a:lnTo>
                  <a:pt x="5623079" y="0"/>
                </a:lnTo>
                <a:lnTo>
                  <a:pt x="5623079" y="9069482"/>
                </a:lnTo>
                <a:lnTo>
                  <a:pt x="0" y="9069482"/>
                </a:lnTo>
                <a:lnTo>
                  <a:pt x="0" y="0"/>
                </a:lnTo>
                <a:close/>
              </a:path>
            </a:pathLst>
          </a:custGeom>
          <a:blipFill>
            <a:blip r:embed="rId14"/>
            <a:stretch>
              <a:fillRect l="0" t="0" r="0" b="0"/>
            </a:stretch>
          </a:blipFill>
        </p:spPr>
      </p:sp>
      <p:grpSp>
        <p:nvGrpSpPr>
          <p:cNvPr name="Group 37" id="37"/>
          <p:cNvGrpSpPr/>
          <p:nvPr/>
        </p:nvGrpSpPr>
        <p:grpSpPr>
          <a:xfrm rot="0">
            <a:off x="16569467" y="937791"/>
            <a:ext cx="346240" cy="376348"/>
            <a:chOff x="0" y="0"/>
            <a:chExt cx="91191" cy="99121"/>
          </a:xfrm>
        </p:grpSpPr>
        <p:sp>
          <p:nvSpPr>
            <p:cNvPr name="Freeform 38" id="38"/>
            <p:cNvSpPr/>
            <p:nvPr/>
          </p:nvSpPr>
          <p:spPr>
            <a:xfrm flipH="false" flipV="false" rot="0">
              <a:off x="0" y="0"/>
              <a:ext cx="91191" cy="99121"/>
            </a:xfrm>
            <a:custGeom>
              <a:avLst/>
              <a:gdLst/>
              <a:ahLst/>
              <a:cxnLst/>
              <a:rect r="r" b="b" t="t" l="l"/>
              <a:pathLst>
                <a:path h="99121" w="91191">
                  <a:moveTo>
                    <a:pt x="45595" y="0"/>
                  </a:moveTo>
                  <a:lnTo>
                    <a:pt x="45595" y="0"/>
                  </a:lnTo>
                  <a:cubicBezTo>
                    <a:pt x="70777" y="0"/>
                    <a:pt x="91191" y="20414"/>
                    <a:pt x="91191" y="45595"/>
                  </a:cubicBezTo>
                  <a:lnTo>
                    <a:pt x="91191" y="53525"/>
                  </a:lnTo>
                  <a:cubicBezTo>
                    <a:pt x="91191" y="78707"/>
                    <a:pt x="70777" y="99121"/>
                    <a:pt x="45595" y="99121"/>
                  </a:cubicBezTo>
                  <a:lnTo>
                    <a:pt x="45595" y="99121"/>
                  </a:lnTo>
                  <a:cubicBezTo>
                    <a:pt x="20414" y="99121"/>
                    <a:pt x="0" y="78707"/>
                    <a:pt x="0" y="53525"/>
                  </a:cubicBezTo>
                  <a:lnTo>
                    <a:pt x="0" y="45595"/>
                  </a:lnTo>
                  <a:cubicBezTo>
                    <a:pt x="0" y="20414"/>
                    <a:pt x="20414" y="0"/>
                    <a:pt x="45595" y="0"/>
                  </a:cubicBezTo>
                  <a:close/>
                </a:path>
              </a:pathLst>
            </a:custGeom>
            <a:solidFill>
              <a:srgbClr val="000000"/>
            </a:solidFill>
          </p:spPr>
        </p:sp>
        <p:sp>
          <p:nvSpPr>
            <p:cNvPr name="TextBox 39" id="39"/>
            <p:cNvSpPr txBox="true"/>
            <p:nvPr/>
          </p:nvSpPr>
          <p:spPr>
            <a:xfrm>
              <a:off x="0" y="47625"/>
              <a:ext cx="91191" cy="51496"/>
            </a:xfrm>
            <a:prstGeom prst="rect">
              <a:avLst/>
            </a:prstGeom>
          </p:spPr>
          <p:txBody>
            <a:bodyPr anchor="ctr" rtlCol="false" tIns="50800" lIns="50800" bIns="50800" rIns="50800"/>
            <a:lstStyle/>
            <a:p>
              <a:pPr algn="ctr">
                <a:lnSpc>
                  <a:spcPts val="2499"/>
                </a:lnSpc>
              </a:pPr>
            </a:p>
          </p:txBody>
        </p:sp>
      </p:grpSp>
      <p:sp>
        <p:nvSpPr>
          <p:cNvPr name="Freeform 40" id="40"/>
          <p:cNvSpPr/>
          <p:nvPr/>
        </p:nvSpPr>
        <p:spPr>
          <a:xfrm flipH="false" flipV="false" rot="0">
            <a:off x="16742587" y="1015504"/>
            <a:ext cx="184223" cy="202645"/>
          </a:xfrm>
          <a:custGeom>
            <a:avLst/>
            <a:gdLst/>
            <a:ahLst/>
            <a:cxnLst/>
            <a:rect r="r" b="b" t="t" l="l"/>
            <a:pathLst>
              <a:path h="202645" w="184223">
                <a:moveTo>
                  <a:pt x="0" y="0"/>
                </a:moveTo>
                <a:lnTo>
                  <a:pt x="184223" y="0"/>
                </a:lnTo>
                <a:lnTo>
                  <a:pt x="184223" y="202645"/>
                </a:lnTo>
                <a:lnTo>
                  <a:pt x="0" y="20264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41" id="41"/>
          <p:cNvGrpSpPr/>
          <p:nvPr/>
        </p:nvGrpSpPr>
        <p:grpSpPr>
          <a:xfrm rot="0">
            <a:off x="816746" y="898500"/>
            <a:ext cx="3989587" cy="8367548"/>
            <a:chOff x="0" y="0"/>
            <a:chExt cx="1050756" cy="2203799"/>
          </a:xfrm>
        </p:grpSpPr>
        <p:sp>
          <p:nvSpPr>
            <p:cNvPr name="Freeform 42" id="42"/>
            <p:cNvSpPr/>
            <p:nvPr/>
          </p:nvSpPr>
          <p:spPr>
            <a:xfrm flipH="false" flipV="false" rot="0">
              <a:off x="0" y="0"/>
              <a:ext cx="1050756" cy="2203799"/>
            </a:xfrm>
            <a:custGeom>
              <a:avLst/>
              <a:gdLst/>
              <a:ahLst/>
              <a:cxnLst/>
              <a:rect r="r" b="b" t="t" l="l"/>
              <a:pathLst>
                <a:path h="2203799" w="1050756">
                  <a:moveTo>
                    <a:pt x="0" y="0"/>
                  </a:moveTo>
                  <a:lnTo>
                    <a:pt x="1050756" y="0"/>
                  </a:lnTo>
                  <a:lnTo>
                    <a:pt x="1050756" y="2203799"/>
                  </a:lnTo>
                  <a:lnTo>
                    <a:pt x="0" y="2203799"/>
                  </a:lnTo>
                  <a:close/>
                </a:path>
              </a:pathLst>
            </a:custGeom>
            <a:solidFill>
              <a:srgbClr val="000000"/>
            </a:solidFill>
          </p:spPr>
        </p:sp>
        <p:sp>
          <p:nvSpPr>
            <p:cNvPr name="TextBox 43" id="43"/>
            <p:cNvSpPr txBox="true"/>
            <p:nvPr/>
          </p:nvSpPr>
          <p:spPr>
            <a:xfrm>
              <a:off x="0" y="47625"/>
              <a:ext cx="1050756" cy="2156174"/>
            </a:xfrm>
            <a:prstGeom prst="rect">
              <a:avLst/>
            </a:prstGeom>
          </p:spPr>
          <p:txBody>
            <a:bodyPr anchor="ctr" rtlCol="false" tIns="50800" lIns="50800" bIns="50800" rIns="50800"/>
            <a:lstStyle/>
            <a:p>
              <a:pPr algn="ctr">
                <a:lnSpc>
                  <a:spcPts val="2499"/>
                </a:lnSpc>
              </a:pPr>
            </a:p>
          </p:txBody>
        </p:sp>
      </p:grpSp>
      <p:sp>
        <p:nvSpPr>
          <p:cNvPr name="Freeform 44" id="44"/>
          <p:cNvSpPr/>
          <p:nvPr/>
        </p:nvSpPr>
        <p:spPr>
          <a:xfrm flipH="false" flipV="false" rot="0">
            <a:off x="874379" y="833735"/>
            <a:ext cx="3872933" cy="584461"/>
          </a:xfrm>
          <a:custGeom>
            <a:avLst/>
            <a:gdLst/>
            <a:ahLst/>
            <a:cxnLst/>
            <a:rect r="r" b="b" t="t" l="l"/>
            <a:pathLst>
              <a:path h="584461" w="3872933">
                <a:moveTo>
                  <a:pt x="0" y="0"/>
                </a:moveTo>
                <a:lnTo>
                  <a:pt x="3872933" y="0"/>
                </a:lnTo>
                <a:lnTo>
                  <a:pt x="3872933" y="584461"/>
                </a:lnTo>
                <a:lnTo>
                  <a:pt x="0" y="584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5" id="45"/>
          <p:cNvSpPr txBox="true"/>
          <p:nvPr/>
        </p:nvSpPr>
        <p:spPr>
          <a:xfrm rot="0">
            <a:off x="297971" y="6698899"/>
            <a:ext cx="3144066" cy="228192"/>
          </a:xfrm>
          <a:prstGeom prst="rect">
            <a:avLst/>
          </a:prstGeom>
        </p:spPr>
        <p:txBody>
          <a:bodyPr anchor="t" rtlCol="false" tIns="0" lIns="0" bIns="0" rIns="0">
            <a:spAutoFit/>
          </a:bodyPr>
          <a:lstStyle/>
          <a:p>
            <a:pPr algn="ctr">
              <a:lnSpc>
                <a:spcPts val="1876"/>
              </a:lnSpc>
            </a:pPr>
            <a:r>
              <a:rPr lang="en-US" sz="1276">
                <a:solidFill>
                  <a:srgbClr val="000000"/>
                </a:solidFill>
                <a:latin typeface="DM Sans"/>
              </a:rPr>
              <a:t>List of tracked pets:</a:t>
            </a:r>
          </a:p>
        </p:txBody>
      </p:sp>
      <p:grpSp>
        <p:nvGrpSpPr>
          <p:cNvPr name="Group 46" id="46"/>
          <p:cNvGrpSpPr/>
          <p:nvPr/>
        </p:nvGrpSpPr>
        <p:grpSpPr>
          <a:xfrm rot="0">
            <a:off x="3904546" y="937791"/>
            <a:ext cx="346240" cy="376348"/>
            <a:chOff x="0" y="0"/>
            <a:chExt cx="91191" cy="99121"/>
          </a:xfrm>
        </p:grpSpPr>
        <p:sp>
          <p:nvSpPr>
            <p:cNvPr name="Freeform 47" id="47"/>
            <p:cNvSpPr/>
            <p:nvPr/>
          </p:nvSpPr>
          <p:spPr>
            <a:xfrm flipH="false" flipV="false" rot="0">
              <a:off x="0" y="0"/>
              <a:ext cx="91191" cy="99121"/>
            </a:xfrm>
            <a:custGeom>
              <a:avLst/>
              <a:gdLst/>
              <a:ahLst/>
              <a:cxnLst/>
              <a:rect r="r" b="b" t="t" l="l"/>
              <a:pathLst>
                <a:path h="99121" w="91191">
                  <a:moveTo>
                    <a:pt x="45595" y="0"/>
                  </a:moveTo>
                  <a:lnTo>
                    <a:pt x="45595" y="0"/>
                  </a:lnTo>
                  <a:cubicBezTo>
                    <a:pt x="70777" y="0"/>
                    <a:pt x="91191" y="20414"/>
                    <a:pt x="91191" y="45595"/>
                  </a:cubicBezTo>
                  <a:lnTo>
                    <a:pt x="91191" y="53525"/>
                  </a:lnTo>
                  <a:cubicBezTo>
                    <a:pt x="91191" y="78707"/>
                    <a:pt x="70777" y="99121"/>
                    <a:pt x="45595" y="99121"/>
                  </a:cubicBezTo>
                  <a:lnTo>
                    <a:pt x="45595" y="99121"/>
                  </a:lnTo>
                  <a:cubicBezTo>
                    <a:pt x="20414" y="99121"/>
                    <a:pt x="0" y="78707"/>
                    <a:pt x="0" y="53525"/>
                  </a:cubicBezTo>
                  <a:lnTo>
                    <a:pt x="0" y="45595"/>
                  </a:lnTo>
                  <a:cubicBezTo>
                    <a:pt x="0" y="20414"/>
                    <a:pt x="20414" y="0"/>
                    <a:pt x="45595" y="0"/>
                  </a:cubicBezTo>
                  <a:close/>
                </a:path>
              </a:pathLst>
            </a:custGeom>
            <a:solidFill>
              <a:srgbClr val="000000"/>
            </a:solidFill>
          </p:spPr>
        </p:sp>
        <p:sp>
          <p:nvSpPr>
            <p:cNvPr name="TextBox 48" id="48"/>
            <p:cNvSpPr txBox="true"/>
            <p:nvPr/>
          </p:nvSpPr>
          <p:spPr>
            <a:xfrm>
              <a:off x="0" y="47625"/>
              <a:ext cx="91191" cy="51496"/>
            </a:xfrm>
            <a:prstGeom prst="rect">
              <a:avLst/>
            </a:prstGeom>
          </p:spPr>
          <p:txBody>
            <a:bodyPr anchor="ctr" rtlCol="false" tIns="50800" lIns="50800" bIns="50800" rIns="50800"/>
            <a:lstStyle/>
            <a:p>
              <a:pPr algn="ctr">
                <a:lnSpc>
                  <a:spcPts val="2499"/>
                </a:lnSpc>
              </a:pPr>
            </a:p>
          </p:txBody>
        </p:sp>
      </p:grpSp>
      <p:sp>
        <p:nvSpPr>
          <p:cNvPr name="Freeform 49" id="49"/>
          <p:cNvSpPr/>
          <p:nvPr/>
        </p:nvSpPr>
        <p:spPr>
          <a:xfrm flipH="false" flipV="false" rot="0">
            <a:off x="4077666" y="1015504"/>
            <a:ext cx="187684" cy="206452"/>
          </a:xfrm>
          <a:custGeom>
            <a:avLst/>
            <a:gdLst/>
            <a:ahLst/>
            <a:cxnLst/>
            <a:rect r="r" b="b" t="t" l="l"/>
            <a:pathLst>
              <a:path h="206452" w="187684">
                <a:moveTo>
                  <a:pt x="0" y="0"/>
                </a:moveTo>
                <a:lnTo>
                  <a:pt x="187684" y="0"/>
                </a:lnTo>
                <a:lnTo>
                  <a:pt x="187684" y="206452"/>
                </a:lnTo>
                <a:lnTo>
                  <a:pt x="0" y="2064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50" id="50"/>
          <p:cNvGrpSpPr/>
          <p:nvPr/>
        </p:nvGrpSpPr>
        <p:grpSpPr>
          <a:xfrm rot="0">
            <a:off x="1115852" y="1677789"/>
            <a:ext cx="1554863" cy="2012736"/>
            <a:chOff x="0" y="0"/>
            <a:chExt cx="968478" cy="1253673"/>
          </a:xfrm>
        </p:grpSpPr>
        <p:sp>
          <p:nvSpPr>
            <p:cNvPr name="Freeform 51" id="51"/>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52" id="52"/>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53" id="53"/>
          <p:cNvGrpSpPr/>
          <p:nvPr/>
        </p:nvGrpSpPr>
        <p:grpSpPr>
          <a:xfrm rot="0">
            <a:off x="1119441" y="3981646"/>
            <a:ext cx="1554863" cy="2012736"/>
            <a:chOff x="0" y="0"/>
            <a:chExt cx="968478" cy="1253673"/>
          </a:xfrm>
        </p:grpSpPr>
        <p:sp>
          <p:nvSpPr>
            <p:cNvPr name="Freeform 54" id="54"/>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55" id="55"/>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56" id="56"/>
          <p:cNvGrpSpPr/>
          <p:nvPr/>
        </p:nvGrpSpPr>
        <p:grpSpPr>
          <a:xfrm rot="0">
            <a:off x="2947387" y="1677789"/>
            <a:ext cx="1554863" cy="2012736"/>
            <a:chOff x="0" y="0"/>
            <a:chExt cx="968478" cy="1253673"/>
          </a:xfrm>
        </p:grpSpPr>
        <p:sp>
          <p:nvSpPr>
            <p:cNvPr name="Freeform 57" id="57"/>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FFF"/>
            </a:solidFill>
          </p:spPr>
        </p:sp>
        <p:sp>
          <p:nvSpPr>
            <p:cNvPr name="TextBox 58" id="58"/>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59" id="59"/>
          <p:cNvGrpSpPr/>
          <p:nvPr/>
        </p:nvGrpSpPr>
        <p:grpSpPr>
          <a:xfrm rot="0">
            <a:off x="2950975" y="3981646"/>
            <a:ext cx="1554863" cy="2012736"/>
            <a:chOff x="0" y="0"/>
            <a:chExt cx="968478" cy="1253673"/>
          </a:xfrm>
        </p:grpSpPr>
        <p:sp>
          <p:nvSpPr>
            <p:cNvPr name="Freeform 60" id="60"/>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61" id="61"/>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62" id="62"/>
          <p:cNvGrpSpPr/>
          <p:nvPr/>
        </p:nvGrpSpPr>
        <p:grpSpPr>
          <a:xfrm rot="0">
            <a:off x="1119441" y="6289657"/>
            <a:ext cx="1554863" cy="2012736"/>
            <a:chOff x="0" y="0"/>
            <a:chExt cx="968478" cy="1253673"/>
          </a:xfrm>
        </p:grpSpPr>
        <p:sp>
          <p:nvSpPr>
            <p:cNvPr name="Freeform 63" id="63"/>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64" id="64"/>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grpSp>
        <p:nvGrpSpPr>
          <p:cNvPr name="Group 65" id="65"/>
          <p:cNvGrpSpPr/>
          <p:nvPr/>
        </p:nvGrpSpPr>
        <p:grpSpPr>
          <a:xfrm rot="0">
            <a:off x="2947387" y="6284285"/>
            <a:ext cx="1554863" cy="2012736"/>
            <a:chOff x="0" y="0"/>
            <a:chExt cx="968478" cy="1253673"/>
          </a:xfrm>
        </p:grpSpPr>
        <p:sp>
          <p:nvSpPr>
            <p:cNvPr name="Freeform 66" id="66"/>
            <p:cNvSpPr/>
            <p:nvPr/>
          </p:nvSpPr>
          <p:spPr>
            <a:xfrm flipH="false" flipV="false" rot="0">
              <a:off x="0" y="0"/>
              <a:ext cx="968478" cy="1253673"/>
            </a:xfrm>
            <a:custGeom>
              <a:avLst/>
              <a:gdLst/>
              <a:ahLst/>
              <a:cxnLst/>
              <a:rect r="r" b="b" t="t" l="l"/>
              <a:pathLst>
                <a:path h="1253673" w="968478">
                  <a:moveTo>
                    <a:pt x="94604" y="0"/>
                  </a:moveTo>
                  <a:lnTo>
                    <a:pt x="873874" y="0"/>
                  </a:lnTo>
                  <a:cubicBezTo>
                    <a:pt x="898965" y="0"/>
                    <a:pt x="923027" y="9967"/>
                    <a:pt x="940769" y="27709"/>
                  </a:cubicBezTo>
                  <a:cubicBezTo>
                    <a:pt x="958511" y="45451"/>
                    <a:pt x="968478" y="69514"/>
                    <a:pt x="968478" y="94604"/>
                  </a:cubicBezTo>
                  <a:lnTo>
                    <a:pt x="968478" y="1159069"/>
                  </a:lnTo>
                  <a:cubicBezTo>
                    <a:pt x="968478" y="1211318"/>
                    <a:pt x="926122" y="1253673"/>
                    <a:pt x="873874" y="1253673"/>
                  </a:cubicBezTo>
                  <a:lnTo>
                    <a:pt x="94604" y="1253673"/>
                  </a:lnTo>
                  <a:cubicBezTo>
                    <a:pt x="42356" y="1253673"/>
                    <a:pt x="0" y="1211318"/>
                    <a:pt x="0" y="1159069"/>
                  </a:cubicBezTo>
                  <a:lnTo>
                    <a:pt x="0" y="94604"/>
                  </a:lnTo>
                  <a:cubicBezTo>
                    <a:pt x="0" y="42356"/>
                    <a:pt x="42356" y="0"/>
                    <a:pt x="94604" y="0"/>
                  </a:cubicBezTo>
                  <a:close/>
                </a:path>
              </a:pathLst>
            </a:custGeom>
            <a:solidFill>
              <a:srgbClr val="FFFCF7"/>
            </a:solidFill>
          </p:spPr>
        </p:sp>
        <p:sp>
          <p:nvSpPr>
            <p:cNvPr name="TextBox 67" id="67"/>
            <p:cNvSpPr txBox="true"/>
            <p:nvPr/>
          </p:nvSpPr>
          <p:spPr>
            <a:xfrm>
              <a:off x="0" y="-19050"/>
              <a:ext cx="968478" cy="1272723"/>
            </a:xfrm>
            <a:prstGeom prst="rect">
              <a:avLst/>
            </a:prstGeom>
          </p:spPr>
          <p:txBody>
            <a:bodyPr anchor="ctr" rtlCol="false" tIns="50800" lIns="50800" bIns="50800" rIns="50800"/>
            <a:lstStyle/>
            <a:p>
              <a:pPr algn="ctr">
                <a:lnSpc>
                  <a:spcPts val="979"/>
                </a:lnSpc>
              </a:pPr>
            </a:p>
          </p:txBody>
        </p:sp>
      </p:grpSp>
      <p:sp>
        <p:nvSpPr>
          <p:cNvPr name="Freeform 68" id="68"/>
          <p:cNvSpPr/>
          <p:nvPr/>
        </p:nvSpPr>
        <p:spPr>
          <a:xfrm flipH="false" flipV="false" rot="0">
            <a:off x="3157465" y="2253367"/>
            <a:ext cx="1165005" cy="1112579"/>
          </a:xfrm>
          <a:custGeom>
            <a:avLst/>
            <a:gdLst/>
            <a:ahLst/>
            <a:cxnLst/>
            <a:rect r="r" b="b" t="t" l="l"/>
            <a:pathLst>
              <a:path h="1112579" w="1165005">
                <a:moveTo>
                  <a:pt x="0" y="0"/>
                </a:moveTo>
                <a:lnTo>
                  <a:pt x="1165004" y="0"/>
                </a:lnTo>
                <a:lnTo>
                  <a:pt x="1165004" y="1112579"/>
                </a:lnTo>
                <a:lnTo>
                  <a:pt x="0" y="1112579"/>
                </a:lnTo>
                <a:lnTo>
                  <a:pt x="0" y="0"/>
                </a:lnTo>
                <a:close/>
              </a:path>
            </a:pathLst>
          </a:custGeom>
          <a:blipFill>
            <a:blip r:embed="rId17"/>
            <a:stretch>
              <a:fillRect l="0" t="0" r="0" b="0"/>
            </a:stretch>
          </a:blipFill>
        </p:spPr>
      </p:sp>
      <p:sp>
        <p:nvSpPr>
          <p:cNvPr name="Freeform 69" id="69"/>
          <p:cNvSpPr/>
          <p:nvPr/>
        </p:nvSpPr>
        <p:spPr>
          <a:xfrm flipH="false" flipV="false" rot="-5400000">
            <a:off x="-1909466" y="5029110"/>
            <a:ext cx="6447885" cy="1090279"/>
          </a:xfrm>
          <a:custGeom>
            <a:avLst/>
            <a:gdLst/>
            <a:ahLst/>
            <a:cxnLst/>
            <a:rect r="r" b="b" t="t" l="l"/>
            <a:pathLst>
              <a:path h="1090279" w="6447885">
                <a:moveTo>
                  <a:pt x="0" y="0"/>
                </a:moveTo>
                <a:lnTo>
                  <a:pt x="6447884" y="0"/>
                </a:lnTo>
                <a:lnTo>
                  <a:pt x="6447884" y="1090279"/>
                </a:lnTo>
                <a:lnTo>
                  <a:pt x="0" y="109027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70" id="70"/>
          <p:cNvSpPr/>
          <p:nvPr/>
        </p:nvSpPr>
        <p:spPr>
          <a:xfrm flipH="false" flipV="false" rot="0">
            <a:off x="3115040" y="4468983"/>
            <a:ext cx="1184810" cy="1184810"/>
          </a:xfrm>
          <a:custGeom>
            <a:avLst/>
            <a:gdLst/>
            <a:ahLst/>
            <a:cxnLst/>
            <a:rect r="r" b="b" t="t" l="l"/>
            <a:pathLst>
              <a:path h="1184810" w="1184810">
                <a:moveTo>
                  <a:pt x="0" y="0"/>
                </a:moveTo>
                <a:lnTo>
                  <a:pt x="1184809" y="0"/>
                </a:lnTo>
                <a:lnTo>
                  <a:pt x="1184809" y="1184810"/>
                </a:lnTo>
                <a:lnTo>
                  <a:pt x="0" y="118481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71" id="71"/>
          <p:cNvGrpSpPr/>
          <p:nvPr/>
        </p:nvGrpSpPr>
        <p:grpSpPr>
          <a:xfrm rot="0">
            <a:off x="3752277" y="4745208"/>
            <a:ext cx="304538" cy="304538"/>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3" id="73"/>
            <p:cNvSpPr txBox="true"/>
            <p:nvPr/>
          </p:nvSpPr>
          <p:spPr>
            <a:xfrm>
              <a:off x="76200" y="123825"/>
              <a:ext cx="660400" cy="612775"/>
            </a:xfrm>
            <a:prstGeom prst="rect">
              <a:avLst/>
            </a:prstGeom>
          </p:spPr>
          <p:txBody>
            <a:bodyPr anchor="ctr" rtlCol="false" tIns="50800" lIns="50800" bIns="50800" rIns="50800"/>
            <a:lstStyle/>
            <a:p>
              <a:pPr algn="ctr">
                <a:lnSpc>
                  <a:spcPts val="2499"/>
                </a:lnSpc>
              </a:pPr>
            </a:p>
          </p:txBody>
        </p:sp>
      </p:grpSp>
      <p:sp>
        <p:nvSpPr>
          <p:cNvPr name="Freeform 74" id="74"/>
          <p:cNvSpPr/>
          <p:nvPr/>
        </p:nvSpPr>
        <p:spPr>
          <a:xfrm flipH="false" flipV="false" rot="0">
            <a:off x="3747306" y="4773139"/>
            <a:ext cx="314480" cy="248677"/>
          </a:xfrm>
          <a:custGeom>
            <a:avLst/>
            <a:gdLst/>
            <a:ahLst/>
            <a:cxnLst/>
            <a:rect r="r" b="b" t="t" l="l"/>
            <a:pathLst>
              <a:path h="248677" w="314480">
                <a:moveTo>
                  <a:pt x="0" y="0"/>
                </a:moveTo>
                <a:lnTo>
                  <a:pt x="314480" y="0"/>
                </a:lnTo>
                <a:lnTo>
                  <a:pt x="314480" y="248677"/>
                </a:lnTo>
                <a:lnTo>
                  <a:pt x="0" y="24867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75" id="75"/>
          <p:cNvSpPr/>
          <p:nvPr/>
        </p:nvSpPr>
        <p:spPr>
          <a:xfrm flipH="false" flipV="false" rot="0">
            <a:off x="3180084" y="6834908"/>
            <a:ext cx="1119765" cy="1123917"/>
          </a:xfrm>
          <a:custGeom>
            <a:avLst/>
            <a:gdLst/>
            <a:ahLst/>
            <a:cxnLst/>
            <a:rect r="r" b="b" t="t" l="l"/>
            <a:pathLst>
              <a:path h="1123917" w="1119765">
                <a:moveTo>
                  <a:pt x="0" y="0"/>
                </a:moveTo>
                <a:lnTo>
                  <a:pt x="1119765" y="0"/>
                </a:lnTo>
                <a:lnTo>
                  <a:pt x="1119765" y="1123917"/>
                </a:lnTo>
                <a:lnTo>
                  <a:pt x="0" y="112391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76" id="76"/>
          <p:cNvSpPr/>
          <p:nvPr/>
        </p:nvSpPr>
        <p:spPr>
          <a:xfrm flipH="false" flipV="false" rot="0">
            <a:off x="1374946" y="4502355"/>
            <a:ext cx="1043854" cy="1159838"/>
          </a:xfrm>
          <a:custGeom>
            <a:avLst/>
            <a:gdLst/>
            <a:ahLst/>
            <a:cxnLst/>
            <a:rect r="r" b="b" t="t" l="l"/>
            <a:pathLst>
              <a:path h="1159838" w="1043854">
                <a:moveTo>
                  <a:pt x="0" y="0"/>
                </a:moveTo>
                <a:lnTo>
                  <a:pt x="1043854" y="0"/>
                </a:lnTo>
                <a:lnTo>
                  <a:pt x="1043854" y="1159838"/>
                </a:lnTo>
                <a:lnTo>
                  <a:pt x="0" y="115983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77" id="77"/>
          <p:cNvSpPr/>
          <p:nvPr/>
        </p:nvSpPr>
        <p:spPr>
          <a:xfrm flipH="false" flipV="false" rot="0">
            <a:off x="1255469" y="6790375"/>
            <a:ext cx="1282807" cy="1212984"/>
          </a:xfrm>
          <a:custGeom>
            <a:avLst/>
            <a:gdLst/>
            <a:ahLst/>
            <a:cxnLst/>
            <a:rect r="r" b="b" t="t" l="l"/>
            <a:pathLst>
              <a:path h="1212984" w="1282807">
                <a:moveTo>
                  <a:pt x="0" y="0"/>
                </a:moveTo>
                <a:lnTo>
                  <a:pt x="1282807" y="0"/>
                </a:lnTo>
                <a:lnTo>
                  <a:pt x="1282807" y="1212983"/>
                </a:lnTo>
                <a:lnTo>
                  <a:pt x="0" y="1212983"/>
                </a:lnTo>
                <a:lnTo>
                  <a:pt x="0" y="0"/>
                </a:lnTo>
                <a:close/>
              </a:path>
            </a:pathLst>
          </a:custGeom>
          <a:blipFill>
            <a:blip r:embed="rId28"/>
            <a:stretch>
              <a:fillRect l="0" t="0" r="0" b="-13788"/>
            </a:stretch>
          </a:blipFill>
        </p:spPr>
      </p:sp>
      <p:sp>
        <p:nvSpPr>
          <p:cNvPr name="Freeform 78" id="78"/>
          <p:cNvSpPr/>
          <p:nvPr/>
        </p:nvSpPr>
        <p:spPr>
          <a:xfrm flipH="false" flipV="false" rot="0">
            <a:off x="1349398" y="2253367"/>
            <a:ext cx="1041212" cy="1099629"/>
          </a:xfrm>
          <a:custGeom>
            <a:avLst/>
            <a:gdLst/>
            <a:ahLst/>
            <a:cxnLst/>
            <a:rect r="r" b="b" t="t" l="l"/>
            <a:pathLst>
              <a:path h="1099629" w="1041212">
                <a:moveTo>
                  <a:pt x="0" y="0"/>
                </a:moveTo>
                <a:lnTo>
                  <a:pt x="1041212" y="0"/>
                </a:lnTo>
                <a:lnTo>
                  <a:pt x="1041212" y="1099629"/>
                </a:lnTo>
                <a:lnTo>
                  <a:pt x="0" y="1099629"/>
                </a:lnTo>
                <a:lnTo>
                  <a:pt x="0" y="0"/>
                </a:lnTo>
                <a:close/>
              </a:path>
            </a:pathLst>
          </a:custGeom>
          <a:blipFill>
            <a:blip r:embed="rId29"/>
            <a:stretch>
              <a:fillRect l="0" t="0" r="0" b="0"/>
            </a:stretch>
          </a:blipFill>
        </p:spPr>
      </p:sp>
      <p:sp>
        <p:nvSpPr>
          <p:cNvPr name="TextBox 79" id="79"/>
          <p:cNvSpPr txBox="true"/>
          <p:nvPr/>
        </p:nvSpPr>
        <p:spPr>
          <a:xfrm rot="0">
            <a:off x="1197185" y="1746233"/>
            <a:ext cx="1317682" cy="443865"/>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Activity</a:t>
            </a:r>
          </a:p>
          <a:p>
            <a:pPr algn="ctr">
              <a:lnSpc>
                <a:spcPts val="1754"/>
              </a:lnSpc>
            </a:pPr>
            <a:r>
              <a:rPr lang="en-US" sz="1500">
                <a:solidFill>
                  <a:srgbClr val="000000"/>
                </a:solidFill>
                <a:latin typeface="TT Norms"/>
              </a:rPr>
              <a:t>Tracking</a:t>
            </a:r>
          </a:p>
        </p:txBody>
      </p:sp>
      <p:sp>
        <p:nvSpPr>
          <p:cNvPr name="TextBox 80" id="80"/>
          <p:cNvSpPr txBox="true"/>
          <p:nvPr/>
        </p:nvSpPr>
        <p:spPr>
          <a:xfrm rot="0">
            <a:off x="1200774" y="4050090"/>
            <a:ext cx="1317682" cy="443865"/>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Reminders and schedules</a:t>
            </a:r>
          </a:p>
        </p:txBody>
      </p:sp>
      <p:sp>
        <p:nvSpPr>
          <p:cNvPr name="TextBox 81" id="81"/>
          <p:cNvSpPr txBox="true"/>
          <p:nvPr/>
        </p:nvSpPr>
        <p:spPr>
          <a:xfrm rot="0">
            <a:off x="3065977" y="1841483"/>
            <a:ext cx="1317682" cy="224790"/>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Pet profile</a:t>
            </a:r>
          </a:p>
        </p:txBody>
      </p:sp>
      <p:sp>
        <p:nvSpPr>
          <p:cNvPr name="TextBox 82" id="82"/>
          <p:cNvSpPr txBox="true"/>
          <p:nvPr/>
        </p:nvSpPr>
        <p:spPr>
          <a:xfrm rot="0">
            <a:off x="3032309" y="4158468"/>
            <a:ext cx="1317682" cy="224790"/>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GPS tracking</a:t>
            </a:r>
          </a:p>
        </p:txBody>
      </p:sp>
      <p:sp>
        <p:nvSpPr>
          <p:cNvPr name="TextBox 83" id="83"/>
          <p:cNvSpPr txBox="true"/>
          <p:nvPr/>
        </p:nvSpPr>
        <p:spPr>
          <a:xfrm rot="0">
            <a:off x="1238031" y="6388180"/>
            <a:ext cx="1317682" cy="443865"/>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Medical records</a:t>
            </a:r>
          </a:p>
        </p:txBody>
      </p:sp>
      <p:sp>
        <p:nvSpPr>
          <p:cNvPr name="TextBox 84" id="84"/>
          <p:cNvSpPr txBox="true"/>
          <p:nvPr/>
        </p:nvSpPr>
        <p:spPr>
          <a:xfrm rot="0">
            <a:off x="3065977" y="6358101"/>
            <a:ext cx="1317682" cy="443865"/>
          </a:xfrm>
          <a:prstGeom prst="rect">
            <a:avLst/>
          </a:prstGeom>
        </p:spPr>
        <p:txBody>
          <a:bodyPr anchor="t" rtlCol="false" tIns="0" lIns="0" bIns="0" rIns="0">
            <a:spAutoFit/>
          </a:bodyPr>
          <a:lstStyle/>
          <a:p>
            <a:pPr algn="ctr">
              <a:lnSpc>
                <a:spcPts val="1754"/>
              </a:lnSpc>
            </a:pPr>
            <a:r>
              <a:rPr lang="en-US" sz="1500">
                <a:solidFill>
                  <a:srgbClr val="000000"/>
                </a:solidFill>
                <a:latin typeface="TT Norms"/>
              </a:rPr>
              <a:t>Social community</a:t>
            </a:r>
          </a:p>
        </p:txBody>
      </p:sp>
      <p:grpSp>
        <p:nvGrpSpPr>
          <p:cNvPr name="Group 85" id="85"/>
          <p:cNvGrpSpPr/>
          <p:nvPr/>
        </p:nvGrpSpPr>
        <p:grpSpPr>
          <a:xfrm rot="0">
            <a:off x="2712148" y="5465736"/>
            <a:ext cx="707658" cy="672919"/>
            <a:chOff x="0" y="0"/>
            <a:chExt cx="943544" cy="897225"/>
          </a:xfrm>
        </p:grpSpPr>
        <p:sp>
          <p:nvSpPr>
            <p:cNvPr name="Freeform 86" id="86"/>
            <p:cNvSpPr/>
            <p:nvPr/>
          </p:nvSpPr>
          <p:spPr>
            <a:xfrm flipH="false" flipV="false" rot="0">
              <a:off x="0" y="0"/>
              <a:ext cx="943544" cy="897225"/>
            </a:xfrm>
            <a:custGeom>
              <a:avLst/>
              <a:gdLst/>
              <a:ahLst/>
              <a:cxnLst/>
              <a:rect r="r" b="b" t="t" l="l"/>
              <a:pathLst>
                <a:path h="897225" w="943544">
                  <a:moveTo>
                    <a:pt x="0" y="0"/>
                  </a:moveTo>
                  <a:lnTo>
                    <a:pt x="943544" y="0"/>
                  </a:lnTo>
                  <a:lnTo>
                    <a:pt x="943544" y="897225"/>
                  </a:lnTo>
                  <a:lnTo>
                    <a:pt x="0" y="89722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87" id="87"/>
            <p:cNvSpPr txBox="true"/>
            <p:nvPr/>
          </p:nvSpPr>
          <p:spPr>
            <a:xfrm rot="0">
              <a:off x="243185" y="292991"/>
              <a:ext cx="457175" cy="419790"/>
            </a:xfrm>
            <a:prstGeom prst="rect">
              <a:avLst/>
            </a:prstGeom>
          </p:spPr>
          <p:txBody>
            <a:bodyPr anchor="t" rtlCol="false" tIns="0" lIns="0" bIns="0" rIns="0">
              <a:spAutoFit/>
            </a:bodyPr>
            <a:lstStyle/>
            <a:p>
              <a:pPr algn="ctr">
                <a:lnSpc>
                  <a:spcPts val="2634"/>
                </a:lnSpc>
              </a:pPr>
              <a:r>
                <a:rPr lang="en-US" sz="1881">
                  <a:solidFill>
                    <a:srgbClr val="FFFCF7"/>
                  </a:solidFill>
                  <a:latin typeface="Anton Bold"/>
                </a:rPr>
                <a:t>PRO</a:t>
              </a:r>
            </a:p>
          </p:txBody>
        </p:sp>
      </p:grpSp>
      <p:grpSp>
        <p:nvGrpSpPr>
          <p:cNvPr name="Group 88" id="88"/>
          <p:cNvGrpSpPr/>
          <p:nvPr/>
        </p:nvGrpSpPr>
        <p:grpSpPr>
          <a:xfrm rot="0">
            <a:off x="874379" y="7829248"/>
            <a:ext cx="707658" cy="672919"/>
            <a:chOff x="0" y="0"/>
            <a:chExt cx="943544" cy="897225"/>
          </a:xfrm>
        </p:grpSpPr>
        <p:sp>
          <p:nvSpPr>
            <p:cNvPr name="Freeform 89" id="89"/>
            <p:cNvSpPr/>
            <p:nvPr/>
          </p:nvSpPr>
          <p:spPr>
            <a:xfrm flipH="false" flipV="false" rot="0">
              <a:off x="0" y="0"/>
              <a:ext cx="943544" cy="897225"/>
            </a:xfrm>
            <a:custGeom>
              <a:avLst/>
              <a:gdLst/>
              <a:ahLst/>
              <a:cxnLst/>
              <a:rect r="r" b="b" t="t" l="l"/>
              <a:pathLst>
                <a:path h="897225" w="943544">
                  <a:moveTo>
                    <a:pt x="0" y="0"/>
                  </a:moveTo>
                  <a:lnTo>
                    <a:pt x="943544" y="0"/>
                  </a:lnTo>
                  <a:lnTo>
                    <a:pt x="943544" y="897225"/>
                  </a:lnTo>
                  <a:lnTo>
                    <a:pt x="0" y="89722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90" id="90"/>
            <p:cNvSpPr txBox="true"/>
            <p:nvPr/>
          </p:nvSpPr>
          <p:spPr>
            <a:xfrm rot="0">
              <a:off x="243185" y="292991"/>
              <a:ext cx="457175" cy="419790"/>
            </a:xfrm>
            <a:prstGeom prst="rect">
              <a:avLst/>
            </a:prstGeom>
          </p:spPr>
          <p:txBody>
            <a:bodyPr anchor="t" rtlCol="false" tIns="0" lIns="0" bIns="0" rIns="0">
              <a:spAutoFit/>
            </a:bodyPr>
            <a:lstStyle/>
            <a:p>
              <a:pPr algn="ctr">
                <a:lnSpc>
                  <a:spcPts val="2634"/>
                </a:lnSpc>
              </a:pPr>
              <a:r>
                <a:rPr lang="en-US" sz="1881">
                  <a:solidFill>
                    <a:srgbClr val="FFFCF7"/>
                  </a:solidFill>
                  <a:latin typeface="Anton Bold"/>
                </a:rPr>
                <a:t>PRO</a:t>
              </a:r>
            </a:p>
          </p:txBody>
        </p:sp>
      </p:grpSp>
      <p:grpSp>
        <p:nvGrpSpPr>
          <p:cNvPr name="Group 91" id="91"/>
          <p:cNvGrpSpPr/>
          <p:nvPr/>
        </p:nvGrpSpPr>
        <p:grpSpPr>
          <a:xfrm rot="0">
            <a:off x="2712148" y="7829248"/>
            <a:ext cx="707658" cy="672919"/>
            <a:chOff x="0" y="0"/>
            <a:chExt cx="943544" cy="897225"/>
          </a:xfrm>
        </p:grpSpPr>
        <p:sp>
          <p:nvSpPr>
            <p:cNvPr name="Freeform 92" id="92"/>
            <p:cNvSpPr/>
            <p:nvPr/>
          </p:nvSpPr>
          <p:spPr>
            <a:xfrm flipH="false" flipV="false" rot="0">
              <a:off x="0" y="0"/>
              <a:ext cx="943544" cy="897225"/>
            </a:xfrm>
            <a:custGeom>
              <a:avLst/>
              <a:gdLst/>
              <a:ahLst/>
              <a:cxnLst/>
              <a:rect r="r" b="b" t="t" l="l"/>
              <a:pathLst>
                <a:path h="897225" w="943544">
                  <a:moveTo>
                    <a:pt x="0" y="0"/>
                  </a:moveTo>
                  <a:lnTo>
                    <a:pt x="943544" y="0"/>
                  </a:lnTo>
                  <a:lnTo>
                    <a:pt x="943544" y="897225"/>
                  </a:lnTo>
                  <a:lnTo>
                    <a:pt x="0" y="89722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93" id="93"/>
            <p:cNvSpPr txBox="true"/>
            <p:nvPr/>
          </p:nvSpPr>
          <p:spPr>
            <a:xfrm rot="0">
              <a:off x="243185" y="292991"/>
              <a:ext cx="457175" cy="419790"/>
            </a:xfrm>
            <a:prstGeom prst="rect">
              <a:avLst/>
            </a:prstGeom>
          </p:spPr>
          <p:txBody>
            <a:bodyPr anchor="t" rtlCol="false" tIns="0" lIns="0" bIns="0" rIns="0">
              <a:spAutoFit/>
            </a:bodyPr>
            <a:lstStyle/>
            <a:p>
              <a:pPr algn="ctr">
                <a:lnSpc>
                  <a:spcPts val="2634"/>
                </a:lnSpc>
              </a:pPr>
              <a:r>
                <a:rPr lang="en-US" sz="1881">
                  <a:solidFill>
                    <a:srgbClr val="FFFCF7"/>
                  </a:solidFill>
                  <a:latin typeface="Anton Bold"/>
                </a:rPr>
                <a:t>PRO</a:t>
              </a:r>
            </a:p>
          </p:txBody>
        </p:sp>
      </p:grpSp>
      <p:sp>
        <p:nvSpPr>
          <p:cNvPr name="Freeform 94" id="94"/>
          <p:cNvSpPr/>
          <p:nvPr/>
        </p:nvSpPr>
        <p:spPr>
          <a:xfrm flipH="false" flipV="false" rot="0">
            <a:off x="0" y="680291"/>
            <a:ext cx="5623079" cy="9069482"/>
          </a:xfrm>
          <a:custGeom>
            <a:avLst/>
            <a:gdLst/>
            <a:ahLst/>
            <a:cxnLst/>
            <a:rect r="r" b="b" t="t" l="l"/>
            <a:pathLst>
              <a:path h="9069482" w="5623079">
                <a:moveTo>
                  <a:pt x="0" y="0"/>
                </a:moveTo>
                <a:lnTo>
                  <a:pt x="5623079" y="0"/>
                </a:lnTo>
                <a:lnTo>
                  <a:pt x="5623079" y="9069482"/>
                </a:lnTo>
                <a:lnTo>
                  <a:pt x="0" y="9069482"/>
                </a:lnTo>
                <a:lnTo>
                  <a:pt x="0" y="0"/>
                </a:lnTo>
                <a:close/>
              </a:path>
            </a:pathLst>
          </a:custGeom>
          <a:blipFill>
            <a:blip r:embed="rId14"/>
            <a:stretch>
              <a:fillRect l="0" t="0" r="0" b="0"/>
            </a:stretch>
          </a:blipFill>
        </p:spPr>
      </p:sp>
      <p:grpSp>
        <p:nvGrpSpPr>
          <p:cNvPr name="Group 95" id="95"/>
          <p:cNvGrpSpPr/>
          <p:nvPr/>
        </p:nvGrpSpPr>
        <p:grpSpPr>
          <a:xfrm rot="0">
            <a:off x="6261254" y="2253367"/>
            <a:ext cx="6174357" cy="3338027"/>
            <a:chOff x="0" y="0"/>
            <a:chExt cx="8232475" cy="4450703"/>
          </a:xfrm>
        </p:grpSpPr>
        <p:sp>
          <p:nvSpPr>
            <p:cNvPr name="TextBox 96" id="96"/>
            <p:cNvSpPr txBox="true"/>
            <p:nvPr/>
          </p:nvSpPr>
          <p:spPr>
            <a:xfrm rot="0">
              <a:off x="0" y="38100"/>
              <a:ext cx="8232475"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HOME PAGE:</a:t>
              </a:r>
            </a:p>
          </p:txBody>
        </p:sp>
        <p:sp>
          <p:nvSpPr>
            <p:cNvPr name="TextBox 97" id="97"/>
            <p:cNvSpPr txBox="true"/>
            <p:nvPr/>
          </p:nvSpPr>
          <p:spPr>
            <a:xfrm rot="0">
              <a:off x="0" y="711611"/>
              <a:ext cx="8232475" cy="3739092"/>
            </a:xfrm>
            <a:prstGeom prst="rect">
              <a:avLst/>
            </a:prstGeom>
          </p:spPr>
          <p:txBody>
            <a:bodyPr anchor="t" rtlCol="false" tIns="0" lIns="0" bIns="0" rIns="0">
              <a:spAutoFit/>
            </a:bodyPr>
            <a:lstStyle/>
            <a:p>
              <a:pPr>
                <a:lnSpc>
                  <a:spcPts val="2800"/>
                </a:lnSpc>
              </a:pPr>
              <a:r>
                <a:rPr lang="en-US" sz="2000">
                  <a:solidFill>
                    <a:srgbClr val="91612F"/>
                  </a:solidFill>
                  <a:latin typeface="Assistant Regular"/>
                </a:rPr>
                <a:t>Here we can see the main features of the app:</a:t>
              </a:r>
            </a:p>
            <a:p>
              <a:pPr marL="431801" indent="-215900" lvl="1">
                <a:lnSpc>
                  <a:spcPts val="2800"/>
                </a:lnSpc>
                <a:buFont typeface="Arial"/>
                <a:buChar char="•"/>
              </a:pPr>
              <a:r>
                <a:rPr lang="en-US" sz="2000">
                  <a:solidFill>
                    <a:srgbClr val="91612F"/>
                  </a:solidFill>
                  <a:latin typeface="Assistant Regular"/>
                </a:rPr>
                <a:t>Activity tracking</a:t>
              </a:r>
            </a:p>
            <a:p>
              <a:pPr marL="431801" indent="-215900" lvl="1">
                <a:lnSpc>
                  <a:spcPts val="2800"/>
                </a:lnSpc>
                <a:buFont typeface="Arial"/>
                <a:buChar char="•"/>
              </a:pPr>
              <a:r>
                <a:rPr lang="en-US" sz="2000">
                  <a:solidFill>
                    <a:srgbClr val="91612F"/>
                  </a:solidFill>
                  <a:latin typeface="Assistant Regular"/>
                </a:rPr>
                <a:t>Pet Profile</a:t>
              </a:r>
            </a:p>
            <a:p>
              <a:pPr marL="431801" indent="-215900" lvl="1">
                <a:lnSpc>
                  <a:spcPts val="2800"/>
                </a:lnSpc>
                <a:buFont typeface="Arial"/>
                <a:buChar char="•"/>
              </a:pPr>
              <a:r>
                <a:rPr lang="en-US" sz="2000">
                  <a:solidFill>
                    <a:srgbClr val="91612F"/>
                  </a:solidFill>
                  <a:latin typeface="Assistant Regular"/>
                </a:rPr>
                <a:t>Reminders and schedulers</a:t>
              </a:r>
            </a:p>
            <a:p>
              <a:pPr marL="431801" indent="-215900" lvl="1">
                <a:lnSpc>
                  <a:spcPts val="2800"/>
                </a:lnSpc>
                <a:buFont typeface="Arial"/>
                <a:buChar char="•"/>
              </a:pPr>
              <a:r>
                <a:rPr lang="en-US" sz="2000">
                  <a:solidFill>
                    <a:srgbClr val="91612F"/>
                  </a:solidFill>
                  <a:latin typeface="Assistant Regular"/>
                </a:rPr>
                <a:t>GPS tracking</a:t>
              </a:r>
            </a:p>
            <a:p>
              <a:pPr marL="431801" indent="-215900" lvl="1">
                <a:lnSpc>
                  <a:spcPts val="2800"/>
                </a:lnSpc>
                <a:buFont typeface="Arial"/>
                <a:buChar char="•"/>
              </a:pPr>
              <a:r>
                <a:rPr lang="en-US" sz="2000">
                  <a:solidFill>
                    <a:srgbClr val="91612F"/>
                  </a:solidFill>
                  <a:latin typeface="Assistant Regular"/>
                </a:rPr>
                <a:t>Medical records</a:t>
              </a:r>
            </a:p>
            <a:p>
              <a:pPr marL="431801" indent="-215900" lvl="1">
                <a:lnSpc>
                  <a:spcPts val="2800"/>
                </a:lnSpc>
                <a:buFont typeface="Arial"/>
                <a:buChar char="•"/>
              </a:pPr>
              <a:r>
                <a:rPr lang="en-US" sz="2000">
                  <a:solidFill>
                    <a:srgbClr val="91612F"/>
                  </a:solidFill>
                  <a:latin typeface="Assistant Regular"/>
                </a:rPr>
                <a:t>Social community</a:t>
              </a:r>
            </a:p>
            <a:p>
              <a:pPr>
                <a:lnSpc>
                  <a:spcPts val="2800"/>
                </a:lnSpc>
              </a:pPr>
            </a:p>
          </p:txBody>
        </p:sp>
      </p:grpSp>
      <p:grpSp>
        <p:nvGrpSpPr>
          <p:cNvPr name="Group 98" id="98"/>
          <p:cNvGrpSpPr/>
          <p:nvPr/>
        </p:nvGrpSpPr>
        <p:grpSpPr>
          <a:xfrm rot="0">
            <a:off x="13887293" y="1741582"/>
            <a:ext cx="3176948" cy="842937"/>
            <a:chOff x="0" y="0"/>
            <a:chExt cx="4235930" cy="1123917"/>
          </a:xfrm>
        </p:grpSpPr>
        <p:sp>
          <p:nvSpPr>
            <p:cNvPr name="TextBox 99" id="99"/>
            <p:cNvSpPr txBox="true"/>
            <p:nvPr/>
          </p:nvSpPr>
          <p:spPr>
            <a:xfrm rot="0">
              <a:off x="12473" y="534389"/>
              <a:ext cx="4192088" cy="603386"/>
            </a:xfrm>
            <a:prstGeom prst="rect">
              <a:avLst/>
            </a:prstGeom>
          </p:spPr>
          <p:txBody>
            <a:bodyPr anchor="t" rtlCol="false" tIns="0" lIns="0" bIns="0" rIns="0">
              <a:spAutoFit/>
            </a:bodyPr>
            <a:lstStyle/>
            <a:p>
              <a:pPr algn="ctr">
                <a:lnSpc>
                  <a:spcPts val="1876"/>
                </a:lnSpc>
              </a:pPr>
              <a:r>
                <a:rPr lang="en-US" sz="1276">
                  <a:solidFill>
                    <a:srgbClr val="FFFFFF"/>
                  </a:solidFill>
                  <a:latin typeface="DM Sans"/>
                </a:rPr>
                <a:t>Select a location to obtain more information about it.</a:t>
              </a:r>
            </a:p>
          </p:txBody>
        </p:sp>
        <p:sp>
          <p:nvSpPr>
            <p:cNvPr name="TextBox 100" id="100"/>
            <p:cNvSpPr txBox="true"/>
            <p:nvPr/>
          </p:nvSpPr>
          <p:spPr>
            <a:xfrm rot="0">
              <a:off x="0" y="47625"/>
              <a:ext cx="4235930" cy="427355"/>
            </a:xfrm>
            <a:prstGeom prst="rect">
              <a:avLst/>
            </a:prstGeom>
          </p:spPr>
          <p:txBody>
            <a:bodyPr anchor="t" rtlCol="false" tIns="0" lIns="0" bIns="0" rIns="0">
              <a:spAutoFit/>
            </a:bodyPr>
            <a:lstStyle/>
            <a:p>
              <a:pPr algn="ctr">
                <a:lnSpc>
                  <a:spcPts val="2380"/>
                </a:lnSpc>
              </a:pPr>
              <a:r>
                <a:rPr lang="en-US" sz="2357" spc="-42">
                  <a:solidFill>
                    <a:srgbClr val="FFFFFF"/>
                  </a:solidFill>
                  <a:latin typeface="Poppins Medium"/>
                </a:rPr>
                <a:t>Pet tracking results:</a:t>
              </a:r>
            </a:p>
          </p:txBody>
        </p:sp>
      </p:grpSp>
      <p:sp>
        <p:nvSpPr>
          <p:cNvPr name="TextBox 101" id="101"/>
          <p:cNvSpPr txBox="true"/>
          <p:nvPr/>
        </p:nvSpPr>
        <p:spPr>
          <a:xfrm rot="0">
            <a:off x="12962892" y="6698899"/>
            <a:ext cx="3144066" cy="228192"/>
          </a:xfrm>
          <a:prstGeom prst="rect">
            <a:avLst/>
          </a:prstGeom>
        </p:spPr>
        <p:txBody>
          <a:bodyPr anchor="t" rtlCol="false" tIns="0" lIns="0" bIns="0" rIns="0">
            <a:spAutoFit/>
          </a:bodyPr>
          <a:lstStyle/>
          <a:p>
            <a:pPr algn="ctr">
              <a:lnSpc>
                <a:spcPts val="1876"/>
              </a:lnSpc>
            </a:pPr>
            <a:r>
              <a:rPr lang="en-US" sz="1276">
                <a:solidFill>
                  <a:srgbClr val="000000"/>
                </a:solidFill>
                <a:latin typeface="DM Sans"/>
              </a:rPr>
              <a:t>List of tracked pets:</a:t>
            </a:r>
          </a:p>
        </p:txBody>
      </p:sp>
      <p:grpSp>
        <p:nvGrpSpPr>
          <p:cNvPr name="Group 102" id="102"/>
          <p:cNvGrpSpPr/>
          <p:nvPr/>
        </p:nvGrpSpPr>
        <p:grpSpPr>
          <a:xfrm rot="0">
            <a:off x="6204104" y="5802195"/>
            <a:ext cx="6174357" cy="1222726"/>
            <a:chOff x="0" y="0"/>
            <a:chExt cx="8232475" cy="1630301"/>
          </a:xfrm>
        </p:grpSpPr>
        <p:sp>
          <p:nvSpPr>
            <p:cNvPr name="TextBox 103" id="103"/>
            <p:cNvSpPr txBox="true"/>
            <p:nvPr/>
          </p:nvSpPr>
          <p:spPr>
            <a:xfrm rot="0">
              <a:off x="0" y="47625"/>
              <a:ext cx="8232475" cy="456142"/>
            </a:xfrm>
            <a:prstGeom prst="rect">
              <a:avLst/>
            </a:prstGeom>
          </p:spPr>
          <p:txBody>
            <a:bodyPr anchor="t" rtlCol="false" tIns="0" lIns="0" bIns="0" rIns="0">
              <a:spAutoFit/>
            </a:bodyPr>
            <a:lstStyle/>
            <a:p>
              <a:pPr algn="r">
                <a:lnSpc>
                  <a:spcPts val="2499"/>
                </a:lnSpc>
              </a:pPr>
              <a:r>
                <a:rPr lang="en-US" sz="2499" spc="124">
                  <a:solidFill>
                    <a:srgbClr val="91612F"/>
                  </a:solidFill>
                  <a:latin typeface="Linux Biolinum"/>
                </a:rPr>
                <a:t>PET TRACKING MAP:</a:t>
              </a:r>
            </a:p>
          </p:txBody>
        </p:sp>
        <p:sp>
          <p:nvSpPr>
            <p:cNvPr name="TextBox 104" id="104"/>
            <p:cNvSpPr txBox="true"/>
            <p:nvPr/>
          </p:nvSpPr>
          <p:spPr>
            <a:xfrm rot="0">
              <a:off x="0" y="710609"/>
              <a:ext cx="8232475" cy="919692"/>
            </a:xfrm>
            <a:prstGeom prst="rect">
              <a:avLst/>
            </a:prstGeom>
          </p:spPr>
          <p:txBody>
            <a:bodyPr anchor="t" rtlCol="false" tIns="0" lIns="0" bIns="0" rIns="0">
              <a:spAutoFit/>
            </a:bodyPr>
            <a:lstStyle/>
            <a:p>
              <a:pPr algn="r">
                <a:lnSpc>
                  <a:spcPts val="2800"/>
                </a:lnSpc>
              </a:pPr>
              <a:r>
                <a:rPr lang="en-US" sz="2000">
                  <a:solidFill>
                    <a:srgbClr val="91612F"/>
                  </a:solidFill>
                  <a:latin typeface="Assistant Regular"/>
                </a:rPr>
                <a:t>An interactive map that tracks the current location of each of our registered pets to know at real time where are they. </a:t>
              </a:r>
            </a:p>
          </p:txBody>
        </p:sp>
      </p:grpSp>
      <p:sp>
        <p:nvSpPr>
          <p:cNvPr name="Freeform 105" id="105"/>
          <p:cNvSpPr/>
          <p:nvPr/>
        </p:nvSpPr>
        <p:spPr>
          <a:xfrm flipH="false" flipV="false" rot="0">
            <a:off x="7009158" y="7435557"/>
            <a:ext cx="3965600" cy="2133219"/>
          </a:xfrm>
          <a:custGeom>
            <a:avLst/>
            <a:gdLst/>
            <a:ahLst/>
            <a:cxnLst/>
            <a:rect r="r" b="b" t="t" l="l"/>
            <a:pathLst>
              <a:path h="2133219" w="3965600">
                <a:moveTo>
                  <a:pt x="0" y="0"/>
                </a:moveTo>
                <a:lnTo>
                  <a:pt x="3965600" y="0"/>
                </a:lnTo>
                <a:lnTo>
                  <a:pt x="3965600" y="2133219"/>
                </a:lnTo>
                <a:lnTo>
                  <a:pt x="0" y="2133219"/>
                </a:lnTo>
                <a:lnTo>
                  <a:pt x="0" y="0"/>
                </a:lnTo>
                <a:close/>
              </a:path>
            </a:pathLst>
          </a:custGeom>
          <a:blipFill>
            <a:blip r:embed="rId3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260347" y="8118611"/>
            <a:ext cx="3312810" cy="3264624"/>
          </a:xfrm>
          <a:custGeom>
            <a:avLst/>
            <a:gdLst/>
            <a:ahLst/>
            <a:cxnLst/>
            <a:rect r="r" b="b" t="t" l="l"/>
            <a:pathLst>
              <a:path h="3264624" w="3312810">
                <a:moveTo>
                  <a:pt x="0" y="0"/>
                </a:moveTo>
                <a:lnTo>
                  <a:pt x="3312810" y="0"/>
                </a:lnTo>
                <a:lnTo>
                  <a:pt x="3312810" y="3264624"/>
                </a:lnTo>
                <a:lnTo>
                  <a:pt x="0" y="3264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2825914"/>
            <a:ext cx="3948767" cy="1237085"/>
            <a:chOff x="0" y="0"/>
            <a:chExt cx="1117941" cy="350233"/>
          </a:xfrm>
        </p:grpSpPr>
        <p:sp>
          <p:nvSpPr>
            <p:cNvPr name="Freeform 7" id="7"/>
            <p:cNvSpPr/>
            <p:nvPr/>
          </p:nvSpPr>
          <p:spPr>
            <a:xfrm flipH="false" flipV="false" rot="0">
              <a:off x="0" y="0"/>
              <a:ext cx="1117940" cy="350233"/>
            </a:xfrm>
            <a:custGeom>
              <a:avLst/>
              <a:gdLst/>
              <a:ahLst/>
              <a:cxnLst/>
              <a:rect r="r" b="b" t="t" l="l"/>
              <a:pathLst>
                <a:path h="350233" w="1117940">
                  <a:moveTo>
                    <a:pt x="0" y="0"/>
                  </a:moveTo>
                  <a:lnTo>
                    <a:pt x="914740" y="0"/>
                  </a:lnTo>
                  <a:lnTo>
                    <a:pt x="1117940" y="175116"/>
                  </a:lnTo>
                  <a:lnTo>
                    <a:pt x="914740" y="350233"/>
                  </a:lnTo>
                  <a:lnTo>
                    <a:pt x="0" y="350233"/>
                  </a:lnTo>
                  <a:lnTo>
                    <a:pt x="203200" y="175116"/>
                  </a:lnTo>
                  <a:lnTo>
                    <a:pt x="0" y="0"/>
                  </a:lnTo>
                  <a:close/>
                </a:path>
              </a:pathLst>
            </a:custGeom>
            <a:solidFill>
              <a:srgbClr val="FFE3DB"/>
            </a:solidFill>
          </p:spPr>
        </p:sp>
        <p:sp>
          <p:nvSpPr>
            <p:cNvPr name="TextBox 8" id="8"/>
            <p:cNvSpPr txBox="true"/>
            <p:nvPr/>
          </p:nvSpPr>
          <p:spPr>
            <a:xfrm>
              <a:off x="177800" y="-57150"/>
              <a:ext cx="863941"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COMPANY CREATION </a:t>
              </a:r>
            </a:p>
          </p:txBody>
        </p:sp>
      </p:grpSp>
      <p:sp>
        <p:nvSpPr>
          <p:cNvPr name="AutoShape 9" id="9"/>
          <p:cNvSpPr/>
          <p:nvPr/>
        </p:nvSpPr>
        <p:spPr>
          <a:xfrm rot="0">
            <a:off x="483962" y="5696984"/>
            <a:ext cx="17237149" cy="0"/>
          </a:xfrm>
          <a:prstGeom prst="line">
            <a:avLst/>
          </a:prstGeom>
          <a:ln cap="rnd" w="95250">
            <a:solidFill>
              <a:srgbClr val="835F47"/>
            </a:solidFill>
            <a:prstDash val="sysDot"/>
            <a:headEnd type="diamond" len="lg" w="lg"/>
            <a:tailEnd type="triangle" len="med" w="lg"/>
          </a:ln>
        </p:spPr>
      </p:sp>
      <p:sp>
        <p:nvSpPr>
          <p:cNvPr name="Freeform 10" id="10"/>
          <p:cNvSpPr/>
          <p:nvPr/>
        </p:nvSpPr>
        <p:spPr>
          <a:xfrm flipH="false" flipV="false" rot="0">
            <a:off x="6090084" y="5940074"/>
            <a:ext cx="1364605" cy="992440"/>
          </a:xfrm>
          <a:custGeom>
            <a:avLst/>
            <a:gdLst/>
            <a:ahLst/>
            <a:cxnLst/>
            <a:rect r="r" b="b" t="t" l="l"/>
            <a:pathLst>
              <a:path h="992440" w="1364605">
                <a:moveTo>
                  <a:pt x="0" y="0"/>
                </a:moveTo>
                <a:lnTo>
                  <a:pt x="1364605" y="0"/>
                </a:lnTo>
                <a:lnTo>
                  <a:pt x="1364605" y="992440"/>
                </a:lnTo>
                <a:lnTo>
                  <a:pt x="0" y="992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850168" y="5927165"/>
            <a:ext cx="1249066" cy="992440"/>
          </a:xfrm>
          <a:custGeom>
            <a:avLst/>
            <a:gdLst/>
            <a:ahLst/>
            <a:cxnLst/>
            <a:rect r="r" b="b" t="t" l="l"/>
            <a:pathLst>
              <a:path h="992440" w="1249066">
                <a:moveTo>
                  <a:pt x="0" y="0"/>
                </a:moveTo>
                <a:lnTo>
                  <a:pt x="1249066" y="0"/>
                </a:lnTo>
                <a:lnTo>
                  <a:pt x="1249066" y="992439"/>
                </a:lnTo>
                <a:lnTo>
                  <a:pt x="0" y="9924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4579293" y="5910385"/>
            <a:ext cx="938641" cy="1127189"/>
          </a:xfrm>
          <a:custGeom>
            <a:avLst/>
            <a:gdLst/>
            <a:ahLst/>
            <a:cxnLst/>
            <a:rect r="r" b="b" t="t" l="l"/>
            <a:pathLst>
              <a:path h="1127189" w="938641">
                <a:moveTo>
                  <a:pt x="0" y="0"/>
                </a:moveTo>
                <a:lnTo>
                  <a:pt x="938641" y="0"/>
                </a:lnTo>
                <a:lnTo>
                  <a:pt x="938641" y="1127189"/>
                </a:lnTo>
                <a:lnTo>
                  <a:pt x="0" y="11271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5177197" y="2825914"/>
            <a:ext cx="3966803" cy="1237085"/>
            <a:chOff x="0" y="0"/>
            <a:chExt cx="1123047" cy="350233"/>
          </a:xfrm>
        </p:grpSpPr>
        <p:sp>
          <p:nvSpPr>
            <p:cNvPr name="Freeform 14" id="14"/>
            <p:cNvSpPr/>
            <p:nvPr/>
          </p:nvSpPr>
          <p:spPr>
            <a:xfrm flipH="false" flipV="false" rot="0">
              <a:off x="0" y="0"/>
              <a:ext cx="1123047" cy="350233"/>
            </a:xfrm>
            <a:custGeom>
              <a:avLst/>
              <a:gdLst/>
              <a:ahLst/>
              <a:cxnLst/>
              <a:rect r="r" b="b" t="t" l="l"/>
              <a:pathLst>
                <a:path h="350233" w="1123047">
                  <a:moveTo>
                    <a:pt x="0" y="0"/>
                  </a:moveTo>
                  <a:lnTo>
                    <a:pt x="919847" y="0"/>
                  </a:lnTo>
                  <a:lnTo>
                    <a:pt x="1123047" y="175116"/>
                  </a:lnTo>
                  <a:lnTo>
                    <a:pt x="919847" y="350233"/>
                  </a:lnTo>
                  <a:lnTo>
                    <a:pt x="0" y="350233"/>
                  </a:lnTo>
                  <a:lnTo>
                    <a:pt x="203200" y="175116"/>
                  </a:lnTo>
                  <a:lnTo>
                    <a:pt x="0" y="0"/>
                  </a:lnTo>
                  <a:close/>
                </a:path>
              </a:pathLst>
            </a:custGeom>
            <a:solidFill>
              <a:srgbClr val="E9B3A3"/>
            </a:solidFill>
          </p:spPr>
        </p:sp>
        <p:sp>
          <p:nvSpPr>
            <p:cNvPr name="TextBox 15" id="15"/>
            <p:cNvSpPr txBox="true"/>
            <p:nvPr/>
          </p:nvSpPr>
          <p:spPr>
            <a:xfrm>
              <a:off x="177800" y="-57150"/>
              <a:ext cx="869047"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APP DEVELOPMENT </a:t>
              </a:r>
            </a:p>
          </p:txBody>
        </p:sp>
      </p:grpSp>
      <p:grpSp>
        <p:nvGrpSpPr>
          <p:cNvPr name="Group 16" id="16"/>
          <p:cNvGrpSpPr/>
          <p:nvPr/>
        </p:nvGrpSpPr>
        <p:grpSpPr>
          <a:xfrm rot="0">
            <a:off x="9213717" y="2825914"/>
            <a:ext cx="3948767" cy="1237085"/>
            <a:chOff x="0" y="0"/>
            <a:chExt cx="1117941" cy="350233"/>
          </a:xfrm>
        </p:grpSpPr>
        <p:sp>
          <p:nvSpPr>
            <p:cNvPr name="Freeform 17" id="17"/>
            <p:cNvSpPr/>
            <p:nvPr/>
          </p:nvSpPr>
          <p:spPr>
            <a:xfrm flipH="false" flipV="false" rot="0">
              <a:off x="0" y="0"/>
              <a:ext cx="1117940" cy="350233"/>
            </a:xfrm>
            <a:custGeom>
              <a:avLst/>
              <a:gdLst/>
              <a:ahLst/>
              <a:cxnLst/>
              <a:rect r="r" b="b" t="t" l="l"/>
              <a:pathLst>
                <a:path h="350233" w="1117940">
                  <a:moveTo>
                    <a:pt x="0" y="0"/>
                  </a:moveTo>
                  <a:lnTo>
                    <a:pt x="914740" y="0"/>
                  </a:lnTo>
                  <a:lnTo>
                    <a:pt x="1117940" y="175116"/>
                  </a:lnTo>
                  <a:lnTo>
                    <a:pt x="914740" y="350233"/>
                  </a:lnTo>
                  <a:lnTo>
                    <a:pt x="0" y="350233"/>
                  </a:lnTo>
                  <a:lnTo>
                    <a:pt x="203200" y="175116"/>
                  </a:lnTo>
                  <a:lnTo>
                    <a:pt x="0" y="0"/>
                  </a:lnTo>
                  <a:close/>
                </a:path>
              </a:pathLst>
            </a:custGeom>
            <a:solidFill>
              <a:srgbClr val="D1B2A0"/>
            </a:solidFill>
          </p:spPr>
        </p:sp>
        <p:sp>
          <p:nvSpPr>
            <p:cNvPr name="TextBox 18" id="18"/>
            <p:cNvSpPr txBox="true"/>
            <p:nvPr/>
          </p:nvSpPr>
          <p:spPr>
            <a:xfrm>
              <a:off x="177800" y="-57150"/>
              <a:ext cx="863941"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TESTING THE ENVIRONMENT</a:t>
              </a:r>
            </a:p>
          </p:txBody>
        </p:sp>
      </p:grpSp>
      <p:grpSp>
        <p:nvGrpSpPr>
          <p:cNvPr name="Group 19" id="19"/>
          <p:cNvGrpSpPr/>
          <p:nvPr/>
        </p:nvGrpSpPr>
        <p:grpSpPr>
          <a:xfrm rot="0">
            <a:off x="13310533" y="2825914"/>
            <a:ext cx="3948767" cy="1237085"/>
            <a:chOff x="0" y="0"/>
            <a:chExt cx="1117941" cy="350233"/>
          </a:xfrm>
        </p:grpSpPr>
        <p:sp>
          <p:nvSpPr>
            <p:cNvPr name="Freeform 20" id="20"/>
            <p:cNvSpPr/>
            <p:nvPr/>
          </p:nvSpPr>
          <p:spPr>
            <a:xfrm flipH="false" flipV="false" rot="0">
              <a:off x="0" y="0"/>
              <a:ext cx="1117940" cy="350233"/>
            </a:xfrm>
            <a:custGeom>
              <a:avLst/>
              <a:gdLst/>
              <a:ahLst/>
              <a:cxnLst/>
              <a:rect r="r" b="b" t="t" l="l"/>
              <a:pathLst>
                <a:path h="350233" w="1117940">
                  <a:moveTo>
                    <a:pt x="0" y="0"/>
                  </a:moveTo>
                  <a:lnTo>
                    <a:pt x="914740" y="0"/>
                  </a:lnTo>
                  <a:lnTo>
                    <a:pt x="1117940" y="175116"/>
                  </a:lnTo>
                  <a:lnTo>
                    <a:pt x="914740" y="350233"/>
                  </a:lnTo>
                  <a:lnTo>
                    <a:pt x="0" y="350233"/>
                  </a:lnTo>
                  <a:lnTo>
                    <a:pt x="203200" y="175116"/>
                  </a:lnTo>
                  <a:lnTo>
                    <a:pt x="0" y="0"/>
                  </a:lnTo>
                  <a:close/>
                </a:path>
              </a:pathLst>
            </a:custGeom>
            <a:solidFill>
              <a:srgbClr val="F47133"/>
            </a:solidFill>
          </p:spPr>
        </p:sp>
        <p:sp>
          <p:nvSpPr>
            <p:cNvPr name="TextBox 21" id="21"/>
            <p:cNvSpPr txBox="true"/>
            <p:nvPr/>
          </p:nvSpPr>
          <p:spPr>
            <a:xfrm>
              <a:off x="177800" y="-57150"/>
              <a:ext cx="863941"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LAUNCHMENT AND PROMOTION</a:t>
              </a:r>
            </a:p>
          </p:txBody>
        </p:sp>
      </p:grpSp>
      <p:grpSp>
        <p:nvGrpSpPr>
          <p:cNvPr name="Group 22" id="22"/>
          <p:cNvGrpSpPr/>
          <p:nvPr/>
        </p:nvGrpSpPr>
        <p:grpSpPr>
          <a:xfrm rot="0">
            <a:off x="5177197" y="1388803"/>
            <a:ext cx="3966803" cy="1237085"/>
            <a:chOff x="0" y="0"/>
            <a:chExt cx="1123047" cy="350233"/>
          </a:xfrm>
        </p:grpSpPr>
        <p:sp>
          <p:nvSpPr>
            <p:cNvPr name="Freeform 23" id="23"/>
            <p:cNvSpPr/>
            <p:nvPr/>
          </p:nvSpPr>
          <p:spPr>
            <a:xfrm flipH="false" flipV="false" rot="0">
              <a:off x="0" y="0"/>
              <a:ext cx="1123047" cy="350233"/>
            </a:xfrm>
            <a:custGeom>
              <a:avLst/>
              <a:gdLst/>
              <a:ahLst/>
              <a:cxnLst/>
              <a:rect r="r" b="b" t="t" l="l"/>
              <a:pathLst>
                <a:path h="350233" w="1123047">
                  <a:moveTo>
                    <a:pt x="0" y="0"/>
                  </a:moveTo>
                  <a:lnTo>
                    <a:pt x="919847" y="0"/>
                  </a:lnTo>
                  <a:lnTo>
                    <a:pt x="1123047" y="175116"/>
                  </a:lnTo>
                  <a:lnTo>
                    <a:pt x="919847" y="350233"/>
                  </a:lnTo>
                  <a:lnTo>
                    <a:pt x="0" y="350233"/>
                  </a:lnTo>
                  <a:lnTo>
                    <a:pt x="203200" y="175116"/>
                  </a:lnTo>
                  <a:lnTo>
                    <a:pt x="0" y="0"/>
                  </a:lnTo>
                  <a:close/>
                </a:path>
              </a:pathLst>
            </a:custGeom>
            <a:solidFill>
              <a:srgbClr val="E9B3A3"/>
            </a:solidFill>
          </p:spPr>
        </p:sp>
        <p:sp>
          <p:nvSpPr>
            <p:cNvPr name="TextBox 24" id="24"/>
            <p:cNvSpPr txBox="true"/>
            <p:nvPr/>
          </p:nvSpPr>
          <p:spPr>
            <a:xfrm>
              <a:off x="177800" y="-57150"/>
              <a:ext cx="869047" cy="407383"/>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WEB CREATION</a:t>
              </a:r>
            </a:p>
          </p:txBody>
        </p:sp>
      </p:grpSp>
      <p:grpSp>
        <p:nvGrpSpPr>
          <p:cNvPr name="Group 25" id="25"/>
          <p:cNvGrpSpPr/>
          <p:nvPr/>
        </p:nvGrpSpPr>
        <p:grpSpPr>
          <a:xfrm rot="0">
            <a:off x="5177197" y="4263024"/>
            <a:ext cx="3966803" cy="1235453"/>
            <a:chOff x="0" y="0"/>
            <a:chExt cx="1123047" cy="349771"/>
          </a:xfrm>
        </p:grpSpPr>
        <p:sp>
          <p:nvSpPr>
            <p:cNvPr name="Freeform 26" id="26"/>
            <p:cNvSpPr/>
            <p:nvPr/>
          </p:nvSpPr>
          <p:spPr>
            <a:xfrm flipH="false" flipV="false" rot="0">
              <a:off x="0" y="0"/>
              <a:ext cx="1123047" cy="349771"/>
            </a:xfrm>
            <a:custGeom>
              <a:avLst/>
              <a:gdLst/>
              <a:ahLst/>
              <a:cxnLst/>
              <a:rect r="r" b="b" t="t" l="l"/>
              <a:pathLst>
                <a:path h="349771" w="1123047">
                  <a:moveTo>
                    <a:pt x="0" y="0"/>
                  </a:moveTo>
                  <a:lnTo>
                    <a:pt x="919847" y="0"/>
                  </a:lnTo>
                  <a:lnTo>
                    <a:pt x="1123047" y="174885"/>
                  </a:lnTo>
                  <a:lnTo>
                    <a:pt x="919847" y="349771"/>
                  </a:lnTo>
                  <a:lnTo>
                    <a:pt x="0" y="349771"/>
                  </a:lnTo>
                  <a:lnTo>
                    <a:pt x="203200" y="174885"/>
                  </a:lnTo>
                  <a:lnTo>
                    <a:pt x="0" y="0"/>
                  </a:lnTo>
                  <a:close/>
                </a:path>
              </a:pathLst>
            </a:custGeom>
            <a:solidFill>
              <a:srgbClr val="E9B3A3"/>
            </a:solidFill>
          </p:spPr>
        </p:sp>
        <p:sp>
          <p:nvSpPr>
            <p:cNvPr name="TextBox 27" id="27"/>
            <p:cNvSpPr txBox="true"/>
            <p:nvPr/>
          </p:nvSpPr>
          <p:spPr>
            <a:xfrm>
              <a:off x="177800" y="-57150"/>
              <a:ext cx="869047" cy="406921"/>
            </a:xfrm>
            <a:prstGeom prst="rect">
              <a:avLst/>
            </a:prstGeom>
          </p:spPr>
          <p:txBody>
            <a:bodyPr anchor="ctr" rtlCol="false" tIns="50800" lIns="50800" bIns="50800" rIns="50800"/>
            <a:lstStyle/>
            <a:p>
              <a:pPr algn="ctr">
                <a:lnSpc>
                  <a:spcPts val="3219"/>
                </a:lnSpc>
              </a:pPr>
              <a:r>
                <a:rPr lang="en-US" sz="2299">
                  <a:solidFill>
                    <a:srgbClr val="835F47"/>
                  </a:solidFill>
                  <a:latin typeface="Linux Biolinum Bold"/>
                </a:rPr>
                <a:t>PRODUCT CREATION </a:t>
              </a:r>
            </a:p>
          </p:txBody>
        </p:sp>
      </p:grpSp>
      <p:sp>
        <p:nvSpPr>
          <p:cNvPr name="Freeform 28" id="28"/>
          <p:cNvSpPr/>
          <p:nvPr/>
        </p:nvSpPr>
        <p:spPr>
          <a:xfrm flipH="false" flipV="false" rot="0">
            <a:off x="10448528" y="6015445"/>
            <a:ext cx="1479144" cy="917069"/>
          </a:xfrm>
          <a:custGeom>
            <a:avLst/>
            <a:gdLst/>
            <a:ahLst/>
            <a:cxnLst/>
            <a:rect r="r" b="b" t="t" l="l"/>
            <a:pathLst>
              <a:path h="917069" w="1479144">
                <a:moveTo>
                  <a:pt x="0" y="0"/>
                </a:moveTo>
                <a:lnTo>
                  <a:pt x="1479145" y="0"/>
                </a:lnTo>
                <a:lnTo>
                  <a:pt x="1479145" y="917069"/>
                </a:lnTo>
                <a:lnTo>
                  <a:pt x="0" y="9170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10201223" y="-859691"/>
            <a:ext cx="10306821" cy="3485579"/>
          </a:xfrm>
          <a:custGeom>
            <a:avLst/>
            <a:gdLst/>
            <a:ahLst/>
            <a:cxnLst/>
            <a:rect r="r" b="b" t="t" l="l"/>
            <a:pathLst>
              <a:path h="3485579" w="10306821">
                <a:moveTo>
                  <a:pt x="0" y="0"/>
                </a:moveTo>
                <a:lnTo>
                  <a:pt x="10306821" y="0"/>
                </a:lnTo>
                <a:lnTo>
                  <a:pt x="10306821" y="3485580"/>
                </a:lnTo>
                <a:lnTo>
                  <a:pt x="0" y="34855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30" id="30"/>
          <p:cNvGrpSpPr/>
          <p:nvPr/>
        </p:nvGrpSpPr>
        <p:grpSpPr>
          <a:xfrm rot="0">
            <a:off x="858930" y="7317061"/>
            <a:ext cx="3813737" cy="2039185"/>
            <a:chOff x="0" y="0"/>
            <a:chExt cx="5084982" cy="2718913"/>
          </a:xfrm>
        </p:grpSpPr>
        <p:sp>
          <p:nvSpPr>
            <p:cNvPr name="TextBox 31" id="31"/>
            <p:cNvSpPr txBox="true"/>
            <p:nvPr/>
          </p:nvSpPr>
          <p:spPr>
            <a:xfrm rot="0">
              <a:off x="0" y="979580"/>
              <a:ext cx="5084982" cy="1739333"/>
            </a:xfrm>
            <a:prstGeom prst="rect">
              <a:avLst/>
            </a:prstGeom>
          </p:spPr>
          <p:txBody>
            <a:bodyPr anchor="t" rtlCol="false" tIns="0" lIns="0" bIns="0" rIns="0">
              <a:spAutoFit/>
            </a:bodyPr>
            <a:lstStyle/>
            <a:p>
              <a:pPr algn="just">
                <a:lnSpc>
                  <a:spcPts val="2693"/>
                </a:lnSpc>
              </a:pPr>
              <a:r>
                <a:rPr lang="en-US" sz="1819" spc="29">
                  <a:solidFill>
                    <a:srgbClr val="91612F"/>
                  </a:solidFill>
                  <a:latin typeface="Linux Biolinum"/>
                </a:rPr>
                <a:t>The first step is creating the company after that we need to define the idea while we outsource a external market study.</a:t>
              </a:r>
            </a:p>
          </p:txBody>
        </p:sp>
        <p:sp>
          <p:nvSpPr>
            <p:cNvPr name="TextBox 32" id="32"/>
            <p:cNvSpPr txBox="true"/>
            <p:nvPr/>
          </p:nvSpPr>
          <p:spPr>
            <a:xfrm rot="0">
              <a:off x="0" y="19050"/>
              <a:ext cx="5084982" cy="767334"/>
            </a:xfrm>
            <a:prstGeom prst="rect">
              <a:avLst/>
            </a:prstGeom>
          </p:spPr>
          <p:txBody>
            <a:bodyPr anchor="t" rtlCol="false" tIns="0" lIns="0" bIns="0" rIns="0">
              <a:spAutoFit/>
            </a:bodyPr>
            <a:lstStyle/>
            <a:p>
              <a:pPr>
                <a:lnSpc>
                  <a:spcPts val="2226"/>
                </a:lnSpc>
                <a:spcBef>
                  <a:spcPct val="0"/>
                </a:spcBef>
              </a:pPr>
              <a:r>
                <a:rPr lang="en-US" sz="2100">
                  <a:solidFill>
                    <a:srgbClr val="835F47"/>
                  </a:solidFill>
                  <a:latin typeface="Linux Biolinum Bold"/>
                </a:rPr>
                <a:t>STAGE 0: COMPANY CRETION (MONTH 1)</a:t>
              </a:r>
            </a:p>
          </p:txBody>
        </p:sp>
      </p:grpSp>
      <p:sp>
        <p:nvSpPr>
          <p:cNvPr name="TextBox 33" id="33"/>
          <p:cNvSpPr txBox="true"/>
          <p:nvPr/>
        </p:nvSpPr>
        <p:spPr>
          <a:xfrm rot="0">
            <a:off x="9335987" y="383811"/>
            <a:ext cx="8580765" cy="1754182"/>
          </a:xfrm>
          <a:prstGeom prst="rect">
            <a:avLst/>
          </a:prstGeom>
        </p:spPr>
        <p:txBody>
          <a:bodyPr anchor="t" rtlCol="false" tIns="0" lIns="0" bIns="0" rIns="0">
            <a:spAutoFit/>
          </a:bodyPr>
          <a:lstStyle/>
          <a:p>
            <a:pPr algn="r">
              <a:lnSpc>
                <a:spcPts val="6812"/>
              </a:lnSpc>
            </a:pPr>
            <a:r>
              <a:rPr lang="en-US" sz="6249">
                <a:solidFill>
                  <a:srgbClr val="91612F"/>
                </a:solidFill>
                <a:latin typeface="Linux Biolinum Bold"/>
              </a:rPr>
              <a:t>PocketPaw Co: Development Stages</a:t>
            </a:r>
          </a:p>
        </p:txBody>
      </p:sp>
      <p:grpSp>
        <p:nvGrpSpPr>
          <p:cNvPr name="Group 34" id="34"/>
          <p:cNvGrpSpPr/>
          <p:nvPr/>
        </p:nvGrpSpPr>
        <p:grpSpPr>
          <a:xfrm rot="0">
            <a:off x="4977467" y="7300542"/>
            <a:ext cx="3931450" cy="2284000"/>
            <a:chOff x="0" y="0"/>
            <a:chExt cx="5241933" cy="3045333"/>
          </a:xfrm>
        </p:grpSpPr>
        <p:sp>
          <p:nvSpPr>
            <p:cNvPr name="TextBox 35" id="35"/>
            <p:cNvSpPr txBox="true"/>
            <p:nvPr/>
          </p:nvSpPr>
          <p:spPr>
            <a:xfrm rot="0">
              <a:off x="0" y="1305972"/>
              <a:ext cx="5241933" cy="1739361"/>
            </a:xfrm>
            <a:prstGeom prst="rect">
              <a:avLst/>
            </a:prstGeom>
          </p:spPr>
          <p:txBody>
            <a:bodyPr anchor="t" rtlCol="false" tIns="0" lIns="0" bIns="0" rIns="0">
              <a:spAutoFit/>
            </a:bodyPr>
            <a:lstStyle/>
            <a:p>
              <a:pPr algn="just">
                <a:lnSpc>
                  <a:spcPts val="2692"/>
                </a:lnSpc>
              </a:pPr>
              <a:r>
                <a:rPr lang="en-US" sz="1819" spc="29">
                  <a:solidFill>
                    <a:srgbClr val="91612F"/>
                  </a:solidFill>
                  <a:latin typeface="Linux Biolinum"/>
                </a:rPr>
                <a:t>We will create three parallel development teams, one for each feature of the environment. The Web Creation will be outsourced.</a:t>
              </a:r>
            </a:p>
          </p:txBody>
        </p:sp>
        <p:sp>
          <p:nvSpPr>
            <p:cNvPr name="TextBox 36" id="36"/>
            <p:cNvSpPr txBox="true"/>
            <p:nvPr/>
          </p:nvSpPr>
          <p:spPr>
            <a:xfrm rot="0">
              <a:off x="0" y="19050"/>
              <a:ext cx="5241933" cy="1135634"/>
            </a:xfrm>
            <a:prstGeom prst="rect">
              <a:avLst/>
            </a:prstGeom>
          </p:spPr>
          <p:txBody>
            <a:bodyPr anchor="t" rtlCol="false" tIns="0" lIns="0" bIns="0" rIns="0">
              <a:spAutoFit/>
            </a:bodyPr>
            <a:lstStyle/>
            <a:p>
              <a:pPr>
                <a:lnSpc>
                  <a:spcPts val="2225"/>
                </a:lnSpc>
                <a:spcBef>
                  <a:spcPct val="0"/>
                </a:spcBef>
              </a:pPr>
              <a:r>
                <a:rPr lang="en-US" sz="2099">
                  <a:solidFill>
                    <a:srgbClr val="835F47"/>
                  </a:solidFill>
                  <a:latin typeface="Linux Biolinum Bold"/>
                </a:rPr>
                <a:t>STAGE 1: APP, WEB AND PRODUCT DEVELOPMENT (MONTHS 2-5)</a:t>
              </a:r>
            </a:p>
          </p:txBody>
        </p:sp>
      </p:grpSp>
      <p:grpSp>
        <p:nvGrpSpPr>
          <p:cNvPr name="Group 37" id="37"/>
          <p:cNvGrpSpPr/>
          <p:nvPr/>
        </p:nvGrpSpPr>
        <p:grpSpPr>
          <a:xfrm rot="0">
            <a:off x="9213717" y="7333580"/>
            <a:ext cx="3862339" cy="2006146"/>
            <a:chOff x="0" y="0"/>
            <a:chExt cx="5149786" cy="2674862"/>
          </a:xfrm>
        </p:grpSpPr>
        <p:sp>
          <p:nvSpPr>
            <p:cNvPr name="TextBox 38" id="38"/>
            <p:cNvSpPr txBox="true"/>
            <p:nvPr/>
          </p:nvSpPr>
          <p:spPr>
            <a:xfrm rot="0">
              <a:off x="0" y="935529"/>
              <a:ext cx="5149786" cy="1739333"/>
            </a:xfrm>
            <a:prstGeom prst="rect">
              <a:avLst/>
            </a:prstGeom>
          </p:spPr>
          <p:txBody>
            <a:bodyPr anchor="t" rtlCol="false" tIns="0" lIns="0" bIns="0" rIns="0">
              <a:spAutoFit/>
            </a:bodyPr>
            <a:lstStyle/>
            <a:p>
              <a:pPr algn="just">
                <a:lnSpc>
                  <a:spcPts val="2693"/>
                </a:lnSpc>
              </a:pPr>
              <a:r>
                <a:rPr lang="en-US" sz="1819" spc="29">
                  <a:solidFill>
                    <a:srgbClr val="91612F"/>
                  </a:solidFill>
                  <a:latin typeface="Linux Biolinum"/>
                </a:rPr>
                <a:t>After the development of the Web, App and the Product,  and making several tests and corrections, we need to test the whole environment.</a:t>
              </a:r>
            </a:p>
          </p:txBody>
        </p:sp>
        <p:sp>
          <p:nvSpPr>
            <p:cNvPr name="TextBox 39" id="39"/>
            <p:cNvSpPr txBox="true"/>
            <p:nvPr/>
          </p:nvSpPr>
          <p:spPr>
            <a:xfrm rot="0">
              <a:off x="0" y="19050"/>
              <a:ext cx="5149786" cy="767334"/>
            </a:xfrm>
            <a:prstGeom prst="rect">
              <a:avLst/>
            </a:prstGeom>
          </p:spPr>
          <p:txBody>
            <a:bodyPr anchor="t" rtlCol="false" tIns="0" lIns="0" bIns="0" rIns="0">
              <a:spAutoFit/>
            </a:bodyPr>
            <a:lstStyle/>
            <a:p>
              <a:pPr>
                <a:lnSpc>
                  <a:spcPts val="2226"/>
                </a:lnSpc>
                <a:spcBef>
                  <a:spcPct val="0"/>
                </a:spcBef>
              </a:pPr>
              <a:r>
                <a:rPr lang="en-US" sz="2100">
                  <a:solidFill>
                    <a:srgbClr val="835F47"/>
                  </a:solidFill>
                  <a:latin typeface="Linux Biolinum Bold"/>
                </a:rPr>
                <a:t>STAGE 2: TESTING THE ENVIRONMENT (MONTHS 6-8)</a:t>
              </a:r>
            </a:p>
          </p:txBody>
        </p:sp>
      </p:grpSp>
      <p:grpSp>
        <p:nvGrpSpPr>
          <p:cNvPr name="Group 40" id="40"/>
          <p:cNvGrpSpPr/>
          <p:nvPr/>
        </p:nvGrpSpPr>
        <p:grpSpPr>
          <a:xfrm rot="0">
            <a:off x="13380250" y="7300542"/>
            <a:ext cx="3948767" cy="2039185"/>
            <a:chOff x="0" y="0"/>
            <a:chExt cx="5265023" cy="2718913"/>
          </a:xfrm>
        </p:grpSpPr>
        <p:sp>
          <p:nvSpPr>
            <p:cNvPr name="TextBox 41" id="41"/>
            <p:cNvSpPr txBox="true"/>
            <p:nvPr/>
          </p:nvSpPr>
          <p:spPr>
            <a:xfrm rot="0">
              <a:off x="0" y="979580"/>
              <a:ext cx="5265023" cy="1739333"/>
            </a:xfrm>
            <a:prstGeom prst="rect">
              <a:avLst/>
            </a:prstGeom>
          </p:spPr>
          <p:txBody>
            <a:bodyPr anchor="t" rtlCol="false" tIns="0" lIns="0" bIns="0" rIns="0">
              <a:spAutoFit/>
            </a:bodyPr>
            <a:lstStyle/>
            <a:p>
              <a:pPr>
                <a:lnSpc>
                  <a:spcPts val="2693"/>
                </a:lnSpc>
              </a:pPr>
              <a:r>
                <a:rPr lang="en-US" sz="1819" spc="29">
                  <a:solidFill>
                    <a:srgbClr val="91612F"/>
                  </a:solidFill>
                  <a:latin typeface="Linux Biolinum"/>
                </a:rPr>
                <a:t>Social Media promotion and first releases of BETA versions of the product to get feedback and do the final corrections.</a:t>
              </a:r>
            </a:p>
          </p:txBody>
        </p:sp>
        <p:sp>
          <p:nvSpPr>
            <p:cNvPr name="TextBox 42" id="42"/>
            <p:cNvSpPr txBox="true"/>
            <p:nvPr/>
          </p:nvSpPr>
          <p:spPr>
            <a:xfrm rot="0">
              <a:off x="0" y="19050"/>
              <a:ext cx="5265023" cy="767334"/>
            </a:xfrm>
            <a:prstGeom prst="rect">
              <a:avLst/>
            </a:prstGeom>
          </p:spPr>
          <p:txBody>
            <a:bodyPr anchor="t" rtlCol="false" tIns="0" lIns="0" bIns="0" rIns="0">
              <a:spAutoFit/>
            </a:bodyPr>
            <a:lstStyle/>
            <a:p>
              <a:pPr>
                <a:lnSpc>
                  <a:spcPts val="2226"/>
                </a:lnSpc>
                <a:spcBef>
                  <a:spcPct val="0"/>
                </a:spcBef>
              </a:pPr>
              <a:r>
                <a:rPr lang="en-US" sz="2099">
                  <a:solidFill>
                    <a:srgbClr val="835F47"/>
                  </a:solidFill>
                  <a:latin typeface="Linux Biolinum Bold"/>
                </a:rPr>
                <a:t>STAGE 3: LAUNCHMENT AND PROMOTION (MONTHS 9-12)</a:t>
              </a:r>
            </a:p>
          </p:txBody>
        </p:sp>
      </p:grpSp>
      <p:sp>
        <p:nvSpPr>
          <p:cNvPr name="TextBox 43" id="43"/>
          <p:cNvSpPr txBox="true"/>
          <p:nvPr/>
        </p:nvSpPr>
        <p:spPr>
          <a:xfrm rot="0">
            <a:off x="15914323" y="5390261"/>
            <a:ext cx="1344977" cy="380875"/>
          </a:xfrm>
          <a:prstGeom prst="rect">
            <a:avLst/>
          </a:prstGeom>
        </p:spPr>
        <p:txBody>
          <a:bodyPr anchor="t" rtlCol="false" tIns="0" lIns="0" bIns="0" rIns="0">
            <a:spAutoFit/>
          </a:bodyPr>
          <a:lstStyle/>
          <a:p>
            <a:pPr algn="r">
              <a:lnSpc>
                <a:spcPts val="2884"/>
              </a:lnSpc>
            </a:pPr>
            <a:r>
              <a:rPr lang="en-US" sz="2646">
                <a:solidFill>
                  <a:srgbClr val="91612F"/>
                </a:solidFill>
                <a:latin typeface="Linux Biolinum Bold"/>
              </a:rPr>
              <a:t>1 Year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314814"/>
            <a:ext cx="3467831" cy="1550277"/>
            <a:chOff x="0" y="0"/>
            <a:chExt cx="21289796" cy="9517500"/>
          </a:xfrm>
        </p:grpSpPr>
        <p:sp>
          <p:nvSpPr>
            <p:cNvPr name="Freeform 3" id="3"/>
            <p:cNvSpPr/>
            <p:nvPr/>
          </p:nvSpPr>
          <p:spPr>
            <a:xfrm flipH="false" flipV="false" rot="0">
              <a:off x="0" y="0"/>
              <a:ext cx="21289797" cy="9517500"/>
            </a:xfrm>
            <a:custGeom>
              <a:avLst/>
              <a:gdLst/>
              <a:ahLst/>
              <a:cxnLst/>
              <a:rect r="r" b="b" t="t" l="l"/>
              <a:pathLst>
                <a:path h="9517500" w="21289797">
                  <a:moveTo>
                    <a:pt x="20984997" y="0"/>
                  </a:moveTo>
                  <a:lnTo>
                    <a:pt x="304800" y="0"/>
                  </a:lnTo>
                  <a:cubicBezTo>
                    <a:pt x="135890" y="0"/>
                    <a:pt x="0" y="135890"/>
                    <a:pt x="0" y="304800"/>
                  </a:cubicBezTo>
                  <a:lnTo>
                    <a:pt x="0" y="9212700"/>
                  </a:lnTo>
                  <a:cubicBezTo>
                    <a:pt x="0" y="9381610"/>
                    <a:pt x="135890" y="9517500"/>
                    <a:pt x="304800" y="9517500"/>
                  </a:cubicBezTo>
                  <a:lnTo>
                    <a:pt x="20984997" y="9517500"/>
                  </a:lnTo>
                  <a:cubicBezTo>
                    <a:pt x="21153906" y="9517500"/>
                    <a:pt x="21289797" y="9381610"/>
                    <a:pt x="21289797" y="9212700"/>
                  </a:cubicBezTo>
                  <a:lnTo>
                    <a:pt x="21289797" y="304800"/>
                  </a:lnTo>
                  <a:cubicBezTo>
                    <a:pt x="21289797" y="135890"/>
                    <a:pt x="21153906" y="0"/>
                    <a:pt x="20984997" y="0"/>
                  </a:cubicBezTo>
                  <a:close/>
                </a:path>
              </a:pathLst>
            </a:custGeom>
            <a:solidFill>
              <a:srgbClr val="8F5546"/>
            </a:solidFill>
          </p:spPr>
        </p:sp>
      </p:grpSp>
      <p:grpSp>
        <p:nvGrpSpPr>
          <p:cNvPr name="Group 4" id="4"/>
          <p:cNvGrpSpPr/>
          <p:nvPr/>
        </p:nvGrpSpPr>
        <p:grpSpPr>
          <a:xfrm rot="0">
            <a:off x="4557231" y="3314814"/>
            <a:ext cx="12918370" cy="740115"/>
            <a:chOff x="0" y="0"/>
            <a:chExt cx="79308786" cy="4543731"/>
          </a:xfrm>
        </p:grpSpPr>
        <p:sp>
          <p:nvSpPr>
            <p:cNvPr name="Freeform 5" id="5"/>
            <p:cNvSpPr/>
            <p:nvPr/>
          </p:nvSpPr>
          <p:spPr>
            <a:xfrm flipH="false" flipV="false" rot="0">
              <a:off x="0" y="0"/>
              <a:ext cx="79308784" cy="4543731"/>
            </a:xfrm>
            <a:custGeom>
              <a:avLst/>
              <a:gdLst/>
              <a:ahLst/>
              <a:cxnLst/>
              <a:rect r="r" b="b" t="t" l="l"/>
              <a:pathLst>
                <a:path h="4543731" w="79308784">
                  <a:moveTo>
                    <a:pt x="79003984" y="0"/>
                  </a:moveTo>
                  <a:lnTo>
                    <a:pt x="304800" y="0"/>
                  </a:lnTo>
                  <a:cubicBezTo>
                    <a:pt x="135890" y="0"/>
                    <a:pt x="0" y="135890"/>
                    <a:pt x="0" y="304800"/>
                  </a:cubicBezTo>
                  <a:lnTo>
                    <a:pt x="0" y="4238931"/>
                  </a:lnTo>
                  <a:cubicBezTo>
                    <a:pt x="0" y="4407841"/>
                    <a:pt x="135890" y="4543731"/>
                    <a:pt x="304800" y="4543731"/>
                  </a:cubicBezTo>
                  <a:lnTo>
                    <a:pt x="79003984" y="4543731"/>
                  </a:lnTo>
                  <a:cubicBezTo>
                    <a:pt x="79172898" y="4543731"/>
                    <a:pt x="79308784" y="4407841"/>
                    <a:pt x="79308784" y="4238931"/>
                  </a:cubicBezTo>
                  <a:lnTo>
                    <a:pt x="79308784" y="304800"/>
                  </a:lnTo>
                  <a:cubicBezTo>
                    <a:pt x="79308784" y="135890"/>
                    <a:pt x="79172898" y="0"/>
                    <a:pt x="79003984" y="0"/>
                  </a:cubicBezTo>
                  <a:close/>
                </a:path>
              </a:pathLst>
            </a:custGeom>
            <a:solidFill>
              <a:srgbClr val="8F5546"/>
            </a:solidFill>
          </p:spPr>
        </p:sp>
      </p:grpSp>
      <p:grpSp>
        <p:nvGrpSpPr>
          <p:cNvPr name="Group 6" id="6"/>
          <p:cNvGrpSpPr/>
          <p:nvPr/>
        </p:nvGrpSpPr>
        <p:grpSpPr>
          <a:xfrm rot="0">
            <a:off x="1028700" y="4925790"/>
            <a:ext cx="3467831" cy="667465"/>
            <a:chOff x="0" y="0"/>
            <a:chExt cx="21289796" cy="4097715"/>
          </a:xfrm>
        </p:grpSpPr>
        <p:sp>
          <p:nvSpPr>
            <p:cNvPr name="Freeform 7" id="7"/>
            <p:cNvSpPr/>
            <p:nvPr/>
          </p:nvSpPr>
          <p:spPr>
            <a:xfrm flipH="false" flipV="false" rot="0">
              <a:off x="0" y="0"/>
              <a:ext cx="21289797" cy="4097715"/>
            </a:xfrm>
            <a:custGeom>
              <a:avLst/>
              <a:gdLst/>
              <a:ahLst/>
              <a:cxnLst/>
              <a:rect r="r" b="b" t="t" l="l"/>
              <a:pathLst>
                <a:path h="4097715" w="21289797">
                  <a:moveTo>
                    <a:pt x="20984997" y="0"/>
                  </a:moveTo>
                  <a:lnTo>
                    <a:pt x="304800" y="0"/>
                  </a:lnTo>
                  <a:cubicBezTo>
                    <a:pt x="135890" y="0"/>
                    <a:pt x="0" y="135890"/>
                    <a:pt x="0" y="304800"/>
                  </a:cubicBezTo>
                  <a:lnTo>
                    <a:pt x="0" y="3792915"/>
                  </a:lnTo>
                  <a:cubicBezTo>
                    <a:pt x="0" y="3961825"/>
                    <a:pt x="135890" y="4097715"/>
                    <a:pt x="304800" y="4097715"/>
                  </a:cubicBezTo>
                  <a:lnTo>
                    <a:pt x="20984997" y="4097715"/>
                  </a:lnTo>
                  <a:cubicBezTo>
                    <a:pt x="21153906" y="4097715"/>
                    <a:pt x="21289797" y="3961825"/>
                    <a:pt x="21289797" y="3792915"/>
                  </a:cubicBezTo>
                  <a:lnTo>
                    <a:pt x="21289797" y="304800"/>
                  </a:lnTo>
                  <a:cubicBezTo>
                    <a:pt x="21289797" y="135890"/>
                    <a:pt x="21153906" y="0"/>
                    <a:pt x="20984997" y="0"/>
                  </a:cubicBezTo>
                  <a:close/>
                </a:path>
              </a:pathLst>
            </a:custGeom>
            <a:solidFill>
              <a:srgbClr val="BC7B6A"/>
            </a:solidFill>
          </p:spPr>
        </p:sp>
      </p:grpSp>
      <p:grpSp>
        <p:nvGrpSpPr>
          <p:cNvPr name="Group 8" id="8"/>
          <p:cNvGrpSpPr/>
          <p:nvPr/>
        </p:nvGrpSpPr>
        <p:grpSpPr>
          <a:xfrm rot="0">
            <a:off x="1022724" y="5612224"/>
            <a:ext cx="3467831" cy="667465"/>
            <a:chOff x="0" y="0"/>
            <a:chExt cx="21289796" cy="4097715"/>
          </a:xfrm>
        </p:grpSpPr>
        <p:sp>
          <p:nvSpPr>
            <p:cNvPr name="Freeform 9" id="9"/>
            <p:cNvSpPr/>
            <p:nvPr/>
          </p:nvSpPr>
          <p:spPr>
            <a:xfrm flipH="false" flipV="false" rot="0">
              <a:off x="0" y="0"/>
              <a:ext cx="21289797" cy="4097715"/>
            </a:xfrm>
            <a:custGeom>
              <a:avLst/>
              <a:gdLst/>
              <a:ahLst/>
              <a:cxnLst/>
              <a:rect r="r" b="b" t="t" l="l"/>
              <a:pathLst>
                <a:path h="4097715" w="21289797">
                  <a:moveTo>
                    <a:pt x="20984997" y="0"/>
                  </a:moveTo>
                  <a:lnTo>
                    <a:pt x="304800" y="0"/>
                  </a:lnTo>
                  <a:cubicBezTo>
                    <a:pt x="135890" y="0"/>
                    <a:pt x="0" y="135890"/>
                    <a:pt x="0" y="304800"/>
                  </a:cubicBezTo>
                  <a:lnTo>
                    <a:pt x="0" y="3792915"/>
                  </a:lnTo>
                  <a:cubicBezTo>
                    <a:pt x="0" y="3961825"/>
                    <a:pt x="135890" y="4097715"/>
                    <a:pt x="304800" y="4097715"/>
                  </a:cubicBezTo>
                  <a:lnTo>
                    <a:pt x="20984997" y="4097715"/>
                  </a:lnTo>
                  <a:cubicBezTo>
                    <a:pt x="21153906" y="4097715"/>
                    <a:pt x="21289797" y="3961825"/>
                    <a:pt x="21289797" y="3792915"/>
                  </a:cubicBezTo>
                  <a:lnTo>
                    <a:pt x="21289797" y="304800"/>
                  </a:lnTo>
                  <a:cubicBezTo>
                    <a:pt x="21289797" y="135890"/>
                    <a:pt x="21153906" y="0"/>
                    <a:pt x="20984997" y="0"/>
                  </a:cubicBezTo>
                  <a:close/>
                </a:path>
              </a:pathLst>
            </a:custGeom>
            <a:solidFill>
              <a:srgbClr val="BC7B6A"/>
            </a:solidFill>
          </p:spPr>
        </p:sp>
      </p:grpSp>
      <p:grpSp>
        <p:nvGrpSpPr>
          <p:cNvPr name="Group 10" id="10"/>
          <p:cNvGrpSpPr/>
          <p:nvPr/>
        </p:nvGrpSpPr>
        <p:grpSpPr>
          <a:xfrm rot="0">
            <a:off x="1037481" y="6298738"/>
            <a:ext cx="3467831" cy="669862"/>
            <a:chOff x="0" y="0"/>
            <a:chExt cx="21289796" cy="4112433"/>
          </a:xfrm>
        </p:grpSpPr>
        <p:sp>
          <p:nvSpPr>
            <p:cNvPr name="Freeform 11" id="11"/>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grpSp>
        <p:nvGrpSpPr>
          <p:cNvPr name="Group 12" id="12"/>
          <p:cNvGrpSpPr/>
          <p:nvPr/>
        </p:nvGrpSpPr>
        <p:grpSpPr>
          <a:xfrm rot="0">
            <a:off x="1022724" y="6992462"/>
            <a:ext cx="3467831" cy="669862"/>
            <a:chOff x="0" y="0"/>
            <a:chExt cx="21289796" cy="4112433"/>
          </a:xfrm>
        </p:grpSpPr>
        <p:sp>
          <p:nvSpPr>
            <p:cNvPr name="Freeform 13" id="13"/>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sp>
        <p:nvSpPr>
          <p:cNvPr name="Freeform 14" id="14"/>
          <p:cNvSpPr/>
          <p:nvPr/>
        </p:nvSpPr>
        <p:spPr>
          <a:xfrm flipH="false" flipV="false" rot="0">
            <a:off x="-1402845" y="8447870"/>
            <a:ext cx="2821979" cy="1544392"/>
          </a:xfrm>
          <a:custGeom>
            <a:avLst/>
            <a:gdLst/>
            <a:ahLst/>
            <a:cxnLst/>
            <a:rect r="r" b="b" t="t" l="l"/>
            <a:pathLst>
              <a:path h="1544392" w="2821979">
                <a:moveTo>
                  <a:pt x="0" y="0"/>
                </a:moveTo>
                <a:lnTo>
                  <a:pt x="2821979" y="0"/>
                </a:lnTo>
                <a:lnTo>
                  <a:pt x="2821979" y="1544392"/>
                </a:lnTo>
                <a:lnTo>
                  <a:pt x="0" y="1544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037481" y="7681373"/>
            <a:ext cx="3467831" cy="669862"/>
            <a:chOff x="0" y="0"/>
            <a:chExt cx="21289796" cy="4112433"/>
          </a:xfrm>
        </p:grpSpPr>
        <p:sp>
          <p:nvSpPr>
            <p:cNvPr name="Freeform 16" id="16"/>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grpSp>
        <p:nvGrpSpPr>
          <p:cNvPr name="Group 17" id="17"/>
          <p:cNvGrpSpPr/>
          <p:nvPr/>
        </p:nvGrpSpPr>
        <p:grpSpPr>
          <a:xfrm rot="0">
            <a:off x="1037481" y="8370285"/>
            <a:ext cx="3467831" cy="669862"/>
            <a:chOff x="0" y="0"/>
            <a:chExt cx="21289796" cy="4112433"/>
          </a:xfrm>
        </p:grpSpPr>
        <p:sp>
          <p:nvSpPr>
            <p:cNvPr name="Freeform 18" id="18"/>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grpSp>
        <p:nvGrpSpPr>
          <p:cNvPr name="Group 19" id="19"/>
          <p:cNvGrpSpPr/>
          <p:nvPr/>
        </p:nvGrpSpPr>
        <p:grpSpPr>
          <a:xfrm rot="0">
            <a:off x="4557231" y="4925790"/>
            <a:ext cx="750508" cy="4803269"/>
            <a:chOff x="0" y="0"/>
            <a:chExt cx="4695406" cy="30050721"/>
          </a:xfrm>
        </p:grpSpPr>
        <p:sp>
          <p:nvSpPr>
            <p:cNvPr name="Freeform 20" id="20"/>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21" id="21"/>
          <p:cNvGrpSpPr/>
          <p:nvPr/>
        </p:nvGrpSpPr>
        <p:grpSpPr>
          <a:xfrm rot="0">
            <a:off x="5369466" y="4925790"/>
            <a:ext cx="750508" cy="4803269"/>
            <a:chOff x="0" y="0"/>
            <a:chExt cx="4695406" cy="30050721"/>
          </a:xfrm>
        </p:grpSpPr>
        <p:sp>
          <p:nvSpPr>
            <p:cNvPr name="Freeform 22" id="22"/>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23" id="23"/>
          <p:cNvGrpSpPr/>
          <p:nvPr/>
        </p:nvGrpSpPr>
        <p:grpSpPr>
          <a:xfrm rot="0">
            <a:off x="6187262" y="4925790"/>
            <a:ext cx="750508" cy="4803269"/>
            <a:chOff x="0" y="0"/>
            <a:chExt cx="4695406" cy="30050721"/>
          </a:xfrm>
        </p:grpSpPr>
        <p:sp>
          <p:nvSpPr>
            <p:cNvPr name="Freeform 24" id="24"/>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25" id="25"/>
          <p:cNvGrpSpPr/>
          <p:nvPr/>
        </p:nvGrpSpPr>
        <p:grpSpPr>
          <a:xfrm rot="0">
            <a:off x="6989561" y="4925790"/>
            <a:ext cx="750508" cy="4803269"/>
            <a:chOff x="0" y="0"/>
            <a:chExt cx="4695406" cy="30050721"/>
          </a:xfrm>
        </p:grpSpPr>
        <p:sp>
          <p:nvSpPr>
            <p:cNvPr name="Freeform 26" id="26"/>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27" id="27"/>
          <p:cNvGrpSpPr/>
          <p:nvPr/>
        </p:nvGrpSpPr>
        <p:grpSpPr>
          <a:xfrm rot="0">
            <a:off x="7800769" y="4925790"/>
            <a:ext cx="750508" cy="4803269"/>
            <a:chOff x="0" y="0"/>
            <a:chExt cx="4695406" cy="30050721"/>
          </a:xfrm>
        </p:grpSpPr>
        <p:sp>
          <p:nvSpPr>
            <p:cNvPr name="Freeform 28" id="28"/>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29" id="29"/>
          <p:cNvGrpSpPr/>
          <p:nvPr/>
        </p:nvGrpSpPr>
        <p:grpSpPr>
          <a:xfrm rot="0">
            <a:off x="8613004" y="4925790"/>
            <a:ext cx="750508" cy="4803269"/>
            <a:chOff x="0" y="0"/>
            <a:chExt cx="4695406" cy="30050721"/>
          </a:xfrm>
        </p:grpSpPr>
        <p:sp>
          <p:nvSpPr>
            <p:cNvPr name="Freeform 30" id="30"/>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31" id="31"/>
          <p:cNvGrpSpPr/>
          <p:nvPr/>
        </p:nvGrpSpPr>
        <p:grpSpPr>
          <a:xfrm rot="0">
            <a:off x="9430800" y="4925790"/>
            <a:ext cx="750508" cy="4803269"/>
            <a:chOff x="0" y="0"/>
            <a:chExt cx="4695406" cy="30050721"/>
          </a:xfrm>
        </p:grpSpPr>
        <p:sp>
          <p:nvSpPr>
            <p:cNvPr name="Freeform 32" id="32"/>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33" id="33"/>
          <p:cNvGrpSpPr/>
          <p:nvPr/>
        </p:nvGrpSpPr>
        <p:grpSpPr>
          <a:xfrm rot="0">
            <a:off x="10233099" y="4925790"/>
            <a:ext cx="750508" cy="4803269"/>
            <a:chOff x="0" y="0"/>
            <a:chExt cx="4695406" cy="30050721"/>
          </a:xfrm>
        </p:grpSpPr>
        <p:sp>
          <p:nvSpPr>
            <p:cNvPr name="Freeform 34" id="34"/>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35" id="35"/>
          <p:cNvGrpSpPr/>
          <p:nvPr/>
        </p:nvGrpSpPr>
        <p:grpSpPr>
          <a:xfrm rot="0">
            <a:off x="11044307" y="4925790"/>
            <a:ext cx="750508" cy="4803269"/>
            <a:chOff x="0" y="0"/>
            <a:chExt cx="4695406" cy="30050721"/>
          </a:xfrm>
        </p:grpSpPr>
        <p:sp>
          <p:nvSpPr>
            <p:cNvPr name="Freeform 36" id="36"/>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37" id="37"/>
          <p:cNvGrpSpPr/>
          <p:nvPr/>
        </p:nvGrpSpPr>
        <p:grpSpPr>
          <a:xfrm rot="0">
            <a:off x="11856542" y="4925790"/>
            <a:ext cx="750508" cy="4803269"/>
            <a:chOff x="0" y="0"/>
            <a:chExt cx="4695406" cy="30050721"/>
          </a:xfrm>
        </p:grpSpPr>
        <p:sp>
          <p:nvSpPr>
            <p:cNvPr name="Freeform 38" id="38"/>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39" id="39"/>
          <p:cNvGrpSpPr/>
          <p:nvPr/>
        </p:nvGrpSpPr>
        <p:grpSpPr>
          <a:xfrm rot="0">
            <a:off x="12674338" y="4925790"/>
            <a:ext cx="750508" cy="4803269"/>
            <a:chOff x="0" y="0"/>
            <a:chExt cx="4695406" cy="30050721"/>
          </a:xfrm>
        </p:grpSpPr>
        <p:sp>
          <p:nvSpPr>
            <p:cNvPr name="Freeform 40" id="40"/>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41" id="41"/>
          <p:cNvGrpSpPr/>
          <p:nvPr/>
        </p:nvGrpSpPr>
        <p:grpSpPr>
          <a:xfrm rot="0">
            <a:off x="13476637" y="4925790"/>
            <a:ext cx="750508" cy="4803269"/>
            <a:chOff x="0" y="0"/>
            <a:chExt cx="4695406" cy="30050721"/>
          </a:xfrm>
        </p:grpSpPr>
        <p:sp>
          <p:nvSpPr>
            <p:cNvPr name="Freeform 42" id="42"/>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43" id="43"/>
          <p:cNvGrpSpPr/>
          <p:nvPr/>
        </p:nvGrpSpPr>
        <p:grpSpPr>
          <a:xfrm rot="0">
            <a:off x="14313177" y="4925790"/>
            <a:ext cx="750508" cy="4803269"/>
            <a:chOff x="0" y="0"/>
            <a:chExt cx="4695406" cy="30050721"/>
          </a:xfrm>
        </p:grpSpPr>
        <p:sp>
          <p:nvSpPr>
            <p:cNvPr name="Freeform 44" id="44"/>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45" id="45"/>
          <p:cNvGrpSpPr/>
          <p:nvPr/>
        </p:nvGrpSpPr>
        <p:grpSpPr>
          <a:xfrm rot="0">
            <a:off x="15125412" y="4925790"/>
            <a:ext cx="750508" cy="4803269"/>
            <a:chOff x="0" y="0"/>
            <a:chExt cx="4695406" cy="30050721"/>
          </a:xfrm>
        </p:grpSpPr>
        <p:sp>
          <p:nvSpPr>
            <p:cNvPr name="Freeform 46" id="46"/>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grpSp>
        <p:nvGrpSpPr>
          <p:cNvPr name="Group 47" id="47"/>
          <p:cNvGrpSpPr/>
          <p:nvPr/>
        </p:nvGrpSpPr>
        <p:grpSpPr>
          <a:xfrm rot="0">
            <a:off x="15943208" y="4925790"/>
            <a:ext cx="750508" cy="4803269"/>
            <a:chOff x="0" y="0"/>
            <a:chExt cx="4695406" cy="30050721"/>
          </a:xfrm>
        </p:grpSpPr>
        <p:sp>
          <p:nvSpPr>
            <p:cNvPr name="Freeform 48" id="48"/>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40000"/>
              </a:srgbClr>
            </a:solidFill>
          </p:spPr>
        </p:sp>
      </p:grpSp>
      <p:grpSp>
        <p:nvGrpSpPr>
          <p:cNvPr name="Group 49" id="49"/>
          <p:cNvGrpSpPr/>
          <p:nvPr/>
        </p:nvGrpSpPr>
        <p:grpSpPr>
          <a:xfrm rot="0">
            <a:off x="16745507" y="4925790"/>
            <a:ext cx="750508" cy="4803269"/>
            <a:chOff x="0" y="0"/>
            <a:chExt cx="4695406" cy="30050721"/>
          </a:xfrm>
        </p:grpSpPr>
        <p:sp>
          <p:nvSpPr>
            <p:cNvPr name="Freeform 50" id="50"/>
            <p:cNvSpPr/>
            <p:nvPr/>
          </p:nvSpPr>
          <p:spPr>
            <a:xfrm flipH="false" flipV="false" rot="0">
              <a:off x="0" y="0"/>
              <a:ext cx="4695406" cy="30050721"/>
            </a:xfrm>
            <a:custGeom>
              <a:avLst/>
              <a:gdLst/>
              <a:ahLst/>
              <a:cxnLst/>
              <a:rect r="r" b="b" t="t" l="l"/>
              <a:pathLst>
                <a:path h="30050721" w="4695406">
                  <a:moveTo>
                    <a:pt x="4390606" y="0"/>
                  </a:moveTo>
                  <a:lnTo>
                    <a:pt x="304800" y="0"/>
                  </a:lnTo>
                  <a:cubicBezTo>
                    <a:pt x="135890" y="0"/>
                    <a:pt x="0" y="135890"/>
                    <a:pt x="0" y="304800"/>
                  </a:cubicBezTo>
                  <a:lnTo>
                    <a:pt x="0" y="29745921"/>
                  </a:lnTo>
                  <a:cubicBezTo>
                    <a:pt x="0" y="29914831"/>
                    <a:pt x="135890" y="30050721"/>
                    <a:pt x="304800" y="30050721"/>
                  </a:cubicBezTo>
                  <a:lnTo>
                    <a:pt x="4390606" y="30050721"/>
                  </a:lnTo>
                  <a:cubicBezTo>
                    <a:pt x="4559516" y="30050721"/>
                    <a:pt x="4695406" y="29914831"/>
                    <a:pt x="4695406" y="29745921"/>
                  </a:cubicBezTo>
                  <a:lnTo>
                    <a:pt x="4695406" y="304800"/>
                  </a:lnTo>
                  <a:cubicBezTo>
                    <a:pt x="4695406" y="135890"/>
                    <a:pt x="4559516" y="0"/>
                    <a:pt x="4390606" y="0"/>
                  </a:cubicBezTo>
                  <a:close/>
                </a:path>
              </a:pathLst>
            </a:custGeom>
            <a:solidFill>
              <a:srgbClr val="BC7B6A">
                <a:alpha val="19608"/>
              </a:srgbClr>
            </a:solidFill>
          </p:spPr>
        </p:sp>
      </p:grpSp>
      <p:sp>
        <p:nvSpPr>
          <p:cNvPr name="AutoShape 51" id="51"/>
          <p:cNvSpPr/>
          <p:nvPr/>
        </p:nvSpPr>
        <p:spPr>
          <a:xfrm rot="-758">
            <a:off x="4690120" y="5268813"/>
            <a:ext cx="12800381" cy="0"/>
          </a:xfrm>
          <a:prstGeom prst="line">
            <a:avLst/>
          </a:prstGeom>
          <a:ln cap="rnd" w="9525">
            <a:solidFill>
              <a:srgbClr val="BC7B6A"/>
            </a:solidFill>
            <a:prstDash val="solid"/>
            <a:headEnd type="none" len="sm" w="sm"/>
            <a:tailEnd type="none" len="sm" w="sm"/>
          </a:ln>
        </p:spPr>
      </p:sp>
      <p:grpSp>
        <p:nvGrpSpPr>
          <p:cNvPr name="Group 52" id="52"/>
          <p:cNvGrpSpPr/>
          <p:nvPr/>
        </p:nvGrpSpPr>
        <p:grpSpPr>
          <a:xfrm rot="5400000">
            <a:off x="6397836" y="3277510"/>
            <a:ext cx="356736" cy="4008148"/>
            <a:chOff x="0" y="0"/>
            <a:chExt cx="698500" cy="7848074"/>
          </a:xfrm>
        </p:grpSpPr>
        <p:sp>
          <p:nvSpPr>
            <p:cNvPr name="Freeform 53" id="53"/>
            <p:cNvSpPr/>
            <p:nvPr/>
          </p:nvSpPr>
          <p:spPr>
            <a:xfrm flipH="false" flipV="false" rot="0">
              <a:off x="0" y="0"/>
              <a:ext cx="698500" cy="7848074"/>
            </a:xfrm>
            <a:custGeom>
              <a:avLst/>
              <a:gdLst/>
              <a:ahLst/>
              <a:cxnLst/>
              <a:rect r="r" b="b" t="t" l="l"/>
              <a:pathLst>
                <a:path h="7848074" w="698500">
                  <a:moveTo>
                    <a:pt x="349250" y="0"/>
                  </a:moveTo>
                  <a:lnTo>
                    <a:pt x="698500" y="203200"/>
                  </a:lnTo>
                  <a:lnTo>
                    <a:pt x="698500" y="7644874"/>
                  </a:lnTo>
                  <a:lnTo>
                    <a:pt x="349250" y="7848074"/>
                  </a:lnTo>
                  <a:lnTo>
                    <a:pt x="0" y="7644874"/>
                  </a:lnTo>
                  <a:lnTo>
                    <a:pt x="0" y="203200"/>
                  </a:lnTo>
                  <a:lnTo>
                    <a:pt x="349250" y="0"/>
                  </a:lnTo>
                  <a:close/>
                </a:path>
              </a:pathLst>
            </a:custGeom>
            <a:solidFill>
              <a:srgbClr val="BC7B6A"/>
            </a:solidFill>
          </p:spPr>
        </p:sp>
        <p:sp>
          <p:nvSpPr>
            <p:cNvPr name="TextBox 54" id="54"/>
            <p:cNvSpPr txBox="true"/>
            <p:nvPr/>
          </p:nvSpPr>
          <p:spPr>
            <a:xfrm>
              <a:off x="0" y="111125"/>
              <a:ext cx="698500" cy="7597249"/>
            </a:xfrm>
            <a:prstGeom prst="rect">
              <a:avLst/>
            </a:prstGeom>
          </p:spPr>
          <p:txBody>
            <a:bodyPr anchor="ctr" rtlCol="false" tIns="50800" lIns="50800" bIns="50800" rIns="50800"/>
            <a:lstStyle/>
            <a:p>
              <a:pPr algn="ctr">
                <a:lnSpc>
                  <a:spcPts val="1679"/>
                </a:lnSpc>
              </a:pPr>
            </a:p>
          </p:txBody>
        </p:sp>
      </p:grpSp>
      <p:sp>
        <p:nvSpPr>
          <p:cNvPr name="AutoShape 55" id="55"/>
          <p:cNvSpPr/>
          <p:nvPr/>
        </p:nvSpPr>
        <p:spPr>
          <a:xfrm rot="-751">
            <a:off x="4561923" y="5947368"/>
            <a:ext cx="12918371" cy="0"/>
          </a:xfrm>
          <a:prstGeom prst="line">
            <a:avLst/>
          </a:prstGeom>
          <a:ln cap="rnd" w="9525">
            <a:solidFill>
              <a:srgbClr val="BC7B6A"/>
            </a:solidFill>
            <a:prstDash val="solid"/>
            <a:headEnd type="none" len="sm" w="sm"/>
            <a:tailEnd type="none" len="sm" w="sm"/>
          </a:ln>
        </p:spPr>
      </p:sp>
      <p:sp>
        <p:nvSpPr>
          <p:cNvPr name="AutoShape 56" id="56"/>
          <p:cNvSpPr/>
          <p:nvPr/>
        </p:nvSpPr>
        <p:spPr>
          <a:xfrm rot="-750">
            <a:off x="4572131" y="6647747"/>
            <a:ext cx="12938784" cy="0"/>
          </a:xfrm>
          <a:prstGeom prst="line">
            <a:avLst/>
          </a:prstGeom>
          <a:ln cap="rnd" w="9525">
            <a:solidFill>
              <a:srgbClr val="BC7B6A"/>
            </a:solidFill>
            <a:prstDash val="solid"/>
            <a:headEnd type="none" len="sm" w="sm"/>
            <a:tailEnd type="none" len="sm" w="sm"/>
          </a:ln>
        </p:spPr>
      </p:sp>
      <p:sp>
        <p:nvSpPr>
          <p:cNvPr name="AutoShape 57" id="57"/>
          <p:cNvSpPr/>
          <p:nvPr/>
        </p:nvSpPr>
        <p:spPr>
          <a:xfrm rot="-751">
            <a:off x="4577643" y="7347646"/>
            <a:ext cx="12918371" cy="0"/>
          </a:xfrm>
          <a:prstGeom prst="line">
            <a:avLst/>
          </a:prstGeom>
          <a:ln cap="rnd" w="9525">
            <a:solidFill>
              <a:srgbClr val="BC7B6A"/>
            </a:solidFill>
            <a:prstDash val="solid"/>
            <a:headEnd type="none" len="sm" w="sm"/>
            <a:tailEnd type="none" len="sm" w="sm"/>
          </a:ln>
        </p:spPr>
      </p:sp>
      <p:sp>
        <p:nvSpPr>
          <p:cNvPr name="AutoShape 58" id="58"/>
          <p:cNvSpPr/>
          <p:nvPr/>
        </p:nvSpPr>
        <p:spPr>
          <a:xfrm rot="-751">
            <a:off x="4557229" y="7989258"/>
            <a:ext cx="12918372" cy="0"/>
          </a:xfrm>
          <a:prstGeom prst="line">
            <a:avLst/>
          </a:prstGeom>
          <a:ln cap="rnd" w="9525">
            <a:solidFill>
              <a:srgbClr val="BC7B6A"/>
            </a:solidFill>
            <a:prstDash val="solid"/>
            <a:headEnd type="none" len="sm" w="sm"/>
            <a:tailEnd type="none" len="sm" w="sm"/>
          </a:ln>
        </p:spPr>
      </p:sp>
      <p:sp>
        <p:nvSpPr>
          <p:cNvPr name="AutoShape 59" id="59"/>
          <p:cNvSpPr/>
          <p:nvPr/>
        </p:nvSpPr>
        <p:spPr>
          <a:xfrm rot="-750">
            <a:off x="4561923" y="9385664"/>
            <a:ext cx="12938785" cy="0"/>
          </a:xfrm>
          <a:prstGeom prst="line">
            <a:avLst/>
          </a:prstGeom>
          <a:ln cap="rnd" w="9525">
            <a:solidFill>
              <a:srgbClr val="BC7B6A"/>
            </a:solidFill>
            <a:prstDash val="solid"/>
            <a:headEnd type="none" len="sm" w="sm"/>
            <a:tailEnd type="none" len="sm" w="sm"/>
          </a:ln>
        </p:spPr>
      </p:sp>
      <p:grpSp>
        <p:nvGrpSpPr>
          <p:cNvPr name="Group 60" id="60"/>
          <p:cNvGrpSpPr/>
          <p:nvPr/>
        </p:nvGrpSpPr>
        <p:grpSpPr>
          <a:xfrm rot="5400000">
            <a:off x="10838694" y="2924454"/>
            <a:ext cx="375577" cy="12929120"/>
            <a:chOff x="0" y="0"/>
            <a:chExt cx="698500" cy="24045656"/>
          </a:xfrm>
        </p:grpSpPr>
        <p:sp>
          <p:nvSpPr>
            <p:cNvPr name="Freeform 61" id="61"/>
            <p:cNvSpPr/>
            <p:nvPr/>
          </p:nvSpPr>
          <p:spPr>
            <a:xfrm flipH="false" flipV="false" rot="0">
              <a:off x="0" y="0"/>
              <a:ext cx="698500" cy="24045656"/>
            </a:xfrm>
            <a:custGeom>
              <a:avLst/>
              <a:gdLst/>
              <a:ahLst/>
              <a:cxnLst/>
              <a:rect r="r" b="b" t="t" l="l"/>
              <a:pathLst>
                <a:path h="24045656" w="698500">
                  <a:moveTo>
                    <a:pt x="349250" y="0"/>
                  </a:moveTo>
                  <a:lnTo>
                    <a:pt x="698500" y="203200"/>
                  </a:lnTo>
                  <a:lnTo>
                    <a:pt x="698500" y="23842456"/>
                  </a:lnTo>
                  <a:lnTo>
                    <a:pt x="349250" y="24045656"/>
                  </a:lnTo>
                  <a:lnTo>
                    <a:pt x="0" y="23842456"/>
                  </a:lnTo>
                  <a:lnTo>
                    <a:pt x="0" y="203200"/>
                  </a:lnTo>
                  <a:lnTo>
                    <a:pt x="349250" y="0"/>
                  </a:lnTo>
                  <a:close/>
                </a:path>
              </a:pathLst>
            </a:custGeom>
            <a:solidFill>
              <a:srgbClr val="BC7B6A"/>
            </a:solidFill>
            <a:ln w="38100" cap="sq">
              <a:solidFill>
                <a:srgbClr val="835F47"/>
              </a:solidFill>
              <a:prstDash val="lgDash"/>
              <a:miter/>
            </a:ln>
          </p:spPr>
        </p:sp>
        <p:sp>
          <p:nvSpPr>
            <p:cNvPr name="TextBox 62" id="62"/>
            <p:cNvSpPr txBox="true"/>
            <p:nvPr/>
          </p:nvSpPr>
          <p:spPr>
            <a:xfrm>
              <a:off x="0" y="111125"/>
              <a:ext cx="698500" cy="23794831"/>
            </a:xfrm>
            <a:prstGeom prst="rect">
              <a:avLst/>
            </a:prstGeom>
          </p:spPr>
          <p:txBody>
            <a:bodyPr anchor="ctr" rtlCol="false" tIns="50800" lIns="50800" bIns="50800" rIns="50800"/>
            <a:lstStyle/>
            <a:p>
              <a:pPr algn="ctr">
                <a:lnSpc>
                  <a:spcPts val="1679"/>
                </a:lnSpc>
              </a:pPr>
            </a:p>
          </p:txBody>
        </p:sp>
      </p:grpSp>
      <p:grpSp>
        <p:nvGrpSpPr>
          <p:cNvPr name="Group 63" id="63"/>
          <p:cNvGrpSpPr/>
          <p:nvPr/>
        </p:nvGrpSpPr>
        <p:grpSpPr>
          <a:xfrm rot="5400000">
            <a:off x="12470084" y="5875995"/>
            <a:ext cx="375577" cy="1553030"/>
            <a:chOff x="0" y="0"/>
            <a:chExt cx="698500" cy="2888334"/>
          </a:xfrm>
        </p:grpSpPr>
        <p:sp>
          <p:nvSpPr>
            <p:cNvPr name="Freeform 64" id="64"/>
            <p:cNvSpPr/>
            <p:nvPr/>
          </p:nvSpPr>
          <p:spPr>
            <a:xfrm flipH="false" flipV="false" rot="0">
              <a:off x="0" y="0"/>
              <a:ext cx="698500" cy="2888334"/>
            </a:xfrm>
            <a:custGeom>
              <a:avLst/>
              <a:gdLst/>
              <a:ahLst/>
              <a:cxnLst/>
              <a:rect r="r" b="b" t="t" l="l"/>
              <a:pathLst>
                <a:path h="2888334" w="698500">
                  <a:moveTo>
                    <a:pt x="349250" y="0"/>
                  </a:moveTo>
                  <a:lnTo>
                    <a:pt x="698500" y="203200"/>
                  </a:lnTo>
                  <a:lnTo>
                    <a:pt x="698500" y="2685134"/>
                  </a:lnTo>
                  <a:lnTo>
                    <a:pt x="349250" y="2888334"/>
                  </a:lnTo>
                  <a:lnTo>
                    <a:pt x="0" y="2685134"/>
                  </a:lnTo>
                  <a:lnTo>
                    <a:pt x="0" y="203200"/>
                  </a:lnTo>
                  <a:lnTo>
                    <a:pt x="349250" y="0"/>
                  </a:lnTo>
                  <a:close/>
                </a:path>
              </a:pathLst>
            </a:custGeom>
            <a:solidFill>
              <a:srgbClr val="BC7B6A"/>
            </a:solidFill>
          </p:spPr>
        </p:sp>
        <p:sp>
          <p:nvSpPr>
            <p:cNvPr name="TextBox 65" id="65"/>
            <p:cNvSpPr txBox="true"/>
            <p:nvPr/>
          </p:nvSpPr>
          <p:spPr>
            <a:xfrm>
              <a:off x="0" y="111125"/>
              <a:ext cx="698500" cy="2637509"/>
            </a:xfrm>
            <a:prstGeom prst="rect">
              <a:avLst/>
            </a:prstGeom>
          </p:spPr>
          <p:txBody>
            <a:bodyPr anchor="ctr" rtlCol="false" tIns="50800" lIns="50800" bIns="50800" rIns="50800"/>
            <a:lstStyle/>
            <a:p>
              <a:pPr algn="ctr">
                <a:lnSpc>
                  <a:spcPts val="1679"/>
                </a:lnSpc>
              </a:pPr>
            </a:p>
          </p:txBody>
        </p:sp>
      </p:grpSp>
      <p:grpSp>
        <p:nvGrpSpPr>
          <p:cNvPr name="Group 66" id="66"/>
          <p:cNvGrpSpPr/>
          <p:nvPr/>
        </p:nvGrpSpPr>
        <p:grpSpPr>
          <a:xfrm rot="5400000">
            <a:off x="10843525" y="5602499"/>
            <a:ext cx="375577" cy="4795392"/>
            <a:chOff x="0" y="0"/>
            <a:chExt cx="698500" cy="8918499"/>
          </a:xfrm>
        </p:grpSpPr>
        <p:sp>
          <p:nvSpPr>
            <p:cNvPr name="Freeform 67" id="67"/>
            <p:cNvSpPr/>
            <p:nvPr/>
          </p:nvSpPr>
          <p:spPr>
            <a:xfrm flipH="false" flipV="false" rot="0">
              <a:off x="0" y="0"/>
              <a:ext cx="698500" cy="8918499"/>
            </a:xfrm>
            <a:custGeom>
              <a:avLst/>
              <a:gdLst/>
              <a:ahLst/>
              <a:cxnLst/>
              <a:rect r="r" b="b" t="t" l="l"/>
              <a:pathLst>
                <a:path h="8918499" w="698500">
                  <a:moveTo>
                    <a:pt x="349250" y="0"/>
                  </a:moveTo>
                  <a:lnTo>
                    <a:pt x="698500" y="203200"/>
                  </a:lnTo>
                  <a:lnTo>
                    <a:pt x="698500" y="8715299"/>
                  </a:lnTo>
                  <a:lnTo>
                    <a:pt x="349250" y="8918499"/>
                  </a:lnTo>
                  <a:lnTo>
                    <a:pt x="0" y="8715299"/>
                  </a:lnTo>
                  <a:lnTo>
                    <a:pt x="0" y="203200"/>
                  </a:lnTo>
                  <a:lnTo>
                    <a:pt x="349250" y="0"/>
                  </a:lnTo>
                  <a:close/>
                </a:path>
              </a:pathLst>
            </a:custGeom>
            <a:solidFill>
              <a:srgbClr val="F39540"/>
            </a:solidFill>
          </p:spPr>
        </p:sp>
        <p:sp>
          <p:nvSpPr>
            <p:cNvPr name="TextBox 68" id="68"/>
            <p:cNvSpPr txBox="true"/>
            <p:nvPr/>
          </p:nvSpPr>
          <p:spPr>
            <a:xfrm>
              <a:off x="0" y="111125"/>
              <a:ext cx="698500" cy="8667674"/>
            </a:xfrm>
            <a:prstGeom prst="rect">
              <a:avLst/>
            </a:prstGeom>
          </p:spPr>
          <p:txBody>
            <a:bodyPr anchor="ctr" rtlCol="false" tIns="50800" lIns="50800" bIns="50800" rIns="50800"/>
            <a:lstStyle/>
            <a:p>
              <a:pPr algn="ctr">
                <a:lnSpc>
                  <a:spcPts val="1679"/>
                </a:lnSpc>
              </a:pPr>
            </a:p>
          </p:txBody>
        </p:sp>
      </p:grpSp>
      <p:grpSp>
        <p:nvGrpSpPr>
          <p:cNvPr name="Group 69" id="69"/>
          <p:cNvGrpSpPr/>
          <p:nvPr/>
        </p:nvGrpSpPr>
        <p:grpSpPr>
          <a:xfrm rot="5400000">
            <a:off x="14497141" y="6163712"/>
            <a:ext cx="375577" cy="2365042"/>
            <a:chOff x="0" y="0"/>
            <a:chExt cx="698500" cy="4398520"/>
          </a:xfrm>
        </p:grpSpPr>
        <p:sp>
          <p:nvSpPr>
            <p:cNvPr name="Freeform 70" id="70"/>
            <p:cNvSpPr/>
            <p:nvPr/>
          </p:nvSpPr>
          <p:spPr>
            <a:xfrm flipH="false" flipV="false" rot="0">
              <a:off x="0" y="0"/>
              <a:ext cx="698500" cy="4398520"/>
            </a:xfrm>
            <a:custGeom>
              <a:avLst/>
              <a:gdLst/>
              <a:ahLst/>
              <a:cxnLst/>
              <a:rect r="r" b="b" t="t" l="l"/>
              <a:pathLst>
                <a:path h="4398520" w="698500">
                  <a:moveTo>
                    <a:pt x="349250" y="0"/>
                  </a:moveTo>
                  <a:lnTo>
                    <a:pt x="698500" y="203200"/>
                  </a:lnTo>
                  <a:lnTo>
                    <a:pt x="698500" y="4195320"/>
                  </a:lnTo>
                  <a:lnTo>
                    <a:pt x="349250" y="4398520"/>
                  </a:lnTo>
                  <a:lnTo>
                    <a:pt x="0" y="4195320"/>
                  </a:lnTo>
                  <a:lnTo>
                    <a:pt x="0" y="203200"/>
                  </a:lnTo>
                  <a:lnTo>
                    <a:pt x="349250" y="0"/>
                  </a:lnTo>
                  <a:close/>
                </a:path>
              </a:pathLst>
            </a:custGeom>
            <a:solidFill>
              <a:srgbClr val="BC7B6A"/>
            </a:solidFill>
          </p:spPr>
        </p:sp>
        <p:sp>
          <p:nvSpPr>
            <p:cNvPr name="TextBox 71" id="71"/>
            <p:cNvSpPr txBox="true"/>
            <p:nvPr/>
          </p:nvSpPr>
          <p:spPr>
            <a:xfrm>
              <a:off x="0" y="111125"/>
              <a:ext cx="698500" cy="4147695"/>
            </a:xfrm>
            <a:prstGeom prst="rect">
              <a:avLst/>
            </a:prstGeom>
          </p:spPr>
          <p:txBody>
            <a:bodyPr anchor="ctr" rtlCol="false" tIns="50800" lIns="50800" bIns="50800" rIns="50800"/>
            <a:lstStyle/>
            <a:p>
              <a:pPr algn="ctr">
                <a:lnSpc>
                  <a:spcPts val="1679"/>
                </a:lnSpc>
              </a:pPr>
            </a:p>
          </p:txBody>
        </p:sp>
      </p:grpSp>
      <p:grpSp>
        <p:nvGrpSpPr>
          <p:cNvPr name="Group 72" id="72"/>
          <p:cNvGrpSpPr/>
          <p:nvPr/>
        </p:nvGrpSpPr>
        <p:grpSpPr>
          <a:xfrm rot="5400000">
            <a:off x="10004478" y="4358803"/>
            <a:ext cx="375577" cy="3174305"/>
            <a:chOff x="0" y="0"/>
            <a:chExt cx="698500" cy="5903592"/>
          </a:xfrm>
        </p:grpSpPr>
        <p:sp>
          <p:nvSpPr>
            <p:cNvPr name="Freeform 73" id="73"/>
            <p:cNvSpPr/>
            <p:nvPr/>
          </p:nvSpPr>
          <p:spPr>
            <a:xfrm flipH="false" flipV="false" rot="0">
              <a:off x="0" y="0"/>
              <a:ext cx="698500" cy="5903592"/>
            </a:xfrm>
            <a:custGeom>
              <a:avLst/>
              <a:gdLst/>
              <a:ahLst/>
              <a:cxnLst/>
              <a:rect r="r" b="b" t="t" l="l"/>
              <a:pathLst>
                <a:path h="5903592" w="698500">
                  <a:moveTo>
                    <a:pt x="349250" y="0"/>
                  </a:moveTo>
                  <a:lnTo>
                    <a:pt x="698500" y="203200"/>
                  </a:lnTo>
                  <a:lnTo>
                    <a:pt x="698500" y="5700392"/>
                  </a:lnTo>
                  <a:lnTo>
                    <a:pt x="349250" y="5903592"/>
                  </a:lnTo>
                  <a:lnTo>
                    <a:pt x="0" y="5700392"/>
                  </a:lnTo>
                  <a:lnTo>
                    <a:pt x="0" y="203200"/>
                  </a:lnTo>
                  <a:lnTo>
                    <a:pt x="349250" y="0"/>
                  </a:lnTo>
                  <a:close/>
                </a:path>
              </a:pathLst>
            </a:custGeom>
            <a:solidFill>
              <a:srgbClr val="BC7B6A"/>
            </a:solidFill>
          </p:spPr>
        </p:sp>
        <p:sp>
          <p:nvSpPr>
            <p:cNvPr name="TextBox 74" id="74"/>
            <p:cNvSpPr txBox="true"/>
            <p:nvPr/>
          </p:nvSpPr>
          <p:spPr>
            <a:xfrm>
              <a:off x="0" y="111125"/>
              <a:ext cx="698500" cy="5652767"/>
            </a:xfrm>
            <a:prstGeom prst="rect">
              <a:avLst/>
            </a:prstGeom>
          </p:spPr>
          <p:txBody>
            <a:bodyPr anchor="ctr" rtlCol="false" tIns="50800" lIns="50800" bIns="50800" rIns="50800"/>
            <a:lstStyle/>
            <a:p>
              <a:pPr algn="ctr">
                <a:lnSpc>
                  <a:spcPts val="1679"/>
                </a:lnSpc>
              </a:pPr>
            </a:p>
          </p:txBody>
        </p:sp>
      </p:grpSp>
      <p:grpSp>
        <p:nvGrpSpPr>
          <p:cNvPr name="Group 75" id="75"/>
          <p:cNvGrpSpPr/>
          <p:nvPr/>
        </p:nvGrpSpPr>
        <p:grpSpPr>
          <a:xfrm rot="0">
            <a:off x="17582842" y="-674132"/>
            <a:ext cx="951009" cy="1427416"/>
            <a:chOff x="0" y="0"/>
            <a:chExt cx="8285313" cy="12435825"/>
          </a:xfrm>
        </p:grpSpPr>
        <p:sp>
          <p:nvSpPr>
            <p:cNvPr name="Freeform 76" id="76"/>
            <p:cNvSpPr/>
            <p:nvPr/>
          </p:nvSpPr>
          <p:spPr>
            <a:xfrm flipH="false" flipV="false" rot="0">
              <a:off x="0" y="0"/>
              <a:ext cx="8285313" cy="12435825"/>
            </a:xfrm>
            <a:custGeom>
              <a:avLst/>
              <a:gdLst/>
              <a:ahLst/>
              <a:cxnLst/>
              <a:rect r="r" b="b" t="t" l="l"/>
              <a:pathLst>
                <a:path h="12435825" w="8285313">
                  <a:moveTo>
                    <a:pt x="7980513" y="0"/>
                  </a:moveTo>
                  <a:lnTo>
                    <a:pt x="304800" y="0"/>
                  </a:lnTo>
                  <a:cubicBezTo>
                    <a:pt x="135890" y="0"/>
                    <a:pt x="0" y="135890"/>
                    <a:pt x="0" y="304800"/>
                  </a:cubicBezTo>
                  <a:lnTo>
                    <a:pt x="0" y="12131025"/>
                  </a:lnTo>
                  <a:cubicBezTo>
                    <a:pt x="0" y="12299934"/>
                    <a:pt x="135890" y="12435825"/>
                    <a:pt x="304800" y="12435825"/>
                  </a:cubicBezTo>
                  <a:lnTo>
                    <a:pt x="7980513" y="12435825"/>
                  </a:lnTo>
                  <a:cubicBezTo>
                    <a:pt x="8149423" y="12435825"/>
                    <a:pt x="8285313" y="12299934"/>
                    <a:pt x="8285313" y="12131025"/>
                  </a:cubicBezTo>
                  <a:lnTo>
                    <a:pt x="8285313" y="304800"/>
                  </a:lnTo>
                  <a:cubicBezTo>
                    <a:pt x="8285313" y="135890"/>
                    <a:pt x="8149423" y="0"/>
                    <a:pt x="7980513" y="0"/>
                  </a:cubicBezTo>
                  <a:close/>
                </a:path>
              </a:pathLst>
            </a:custGeom>
            <a:solidFill>
              <a:srgbClr val="BC7B6A">
                <a:alpha val="19608"/>
              </a:srgbClr>
            </a:solidFill>
          </p:spPr>
        </p:sp>
      </p:grpSp>
      <p:sp>
        <p:nvSpPr>
          <p:cNvPr name="Freeform 77" id="77"/>
          <p:cNvSpPr/>
          <p:nvPr/>
        </p:nvSpPr>
        <p:spPr>
          <a:xfrm flipH="false" flipV="false" rot="0">
            <a:off x="16753142" y="-732621"/>
            <a:ext cx="2821979" cy="1544392"/>
          </a:xfrm>
          <a:custGeom>
            <a:avLst/>
            <a:gdLst/>
            <a:ahLst/>
            <a:cxnLst/>
            <a:rect r="r" b="b" t="t" l="l"/>
            <a:pathLst>
              <a:path h="1544392" w="2821979">
                <a:moveTo>
                  <a:pt x="0" y="0"/>
                </a:moveTo>
                <a:lnTo>
                  <a:pt x="2821979" y="0"/>
                </a:lnTo>
                <a:lnTo>
                  <a:pt x="2821979" y="1544393"/>
                </a:lnTo>
                <a:lnTo>
                  <a:pt x="0" y="154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8" id="78"/>
          <p:cNvGrpSpPr/>
          <p:nvPr/>
        </p:nvGrpSpPr>
        <p:grpSpPr>
          <a:xfrm rot="0">
            <a:off x="-257791" y="7772915"/>
            <a:ext cx="1182534" cy="1774922"/>
            <a:chOff x="0" y="0"/>
            <a:chExt cx="8285313" cy="12435825"/>
          </a:xfrm>
        </p:grpSpPr>
        <p:sp>
          <p:nvSpPr>
            <p:cNvPr name="Freeform 79" id="79"/>
            <p:cNvSpPr/>
            <p:nvPr/>
          </p:nvSpPr>
          <p:spPr>
            <a:xfrm flipH="false" flipV="false" rot="0">
              <a:off x="0" y="0"/>
              <a:ext cx="8285313" cy="12435825"/>
            </a:xfrm>
            <a:custGeom>
              <a:avLst/>
              <a:gdLst/>
              <a:ahLst/>
              <a:cxnLst/>
              <a:rect r="r" b="b" t="t" l="l"/>
              <a:pathLst>
                <a:path h="12435825" w="8285313">
                  <a:moveTo>
                    <a:pt x="7980513" y="0"/>
                  </a:moveTo>
                  <a:lnTo>
                    <a:pt x="304800" y="0"/>
                  </a:lnTo>
                  <a:cubicBezTo>
                    <a:pt x="135890" y="0"/>
                    <a:pt x="0" y="135890"/>
                    <a:pt x="0" y="304800"/>
                  </a:cubicBezTo>
                  <a:lnTo>
                    <a:pt x="0" y="12131025"/>
                  </a:lnTo>
                  <a:cubicBezTo>
                    <a:pt x="0" y="12299934"/>
                    <a:pt x="135890" y="12435825"/>
                    <a:pt x="304800" y="12435825"/>
                  </a:cubicBezTo>
                  <a:lnTo>
                    <a:pt x="7980513" y="12435825"/>
                  </a:lnTo>
                  <a:cubicBezTo>
                    <a:pt x="8149423" y="12435825"/>
                    <a:pt x="8285313" y="12299934"/>
                    <a:pt x="8285313" y="12131025"/>
                  </a:cubicBezTo>
                  <a:lnTo>
                    <a:pt x="8285313" y="304800"/>
                  </a:lnTo>
                  <a:cubicBezTo>
                    <a:pt x="8285313" y="135890"/>
                    <a:pt x="8149423" y="0"/>
                    <a:pt x="7980513" y="0"/>
                  </a:cubicBezTo>
                  <a:close/>
                </a:path>
              </a:pathLst>
            </a:custGeom>
            <a:solidFill>
              <a:srgbClr val="BC7B6A">
                <a:alpha val="19608"/>
              </a:srgbClr>
            </a:solidFill>
          </p:spPr>
        </p:sp>
      </p:grpSp>
      <p:sp>
        <p:nvSpPr>
          <p:cNvPr name="Freeform 80" id="80"/>
          <p:cNvSpPr/>
          <p:nvPr/>
        </p:nvSpPr>
        <p:spPr>
          <a:xfrm flipH="false" flipV="false" rot="0">
            <a:off x="-271087" y="-494172"/>
            <a:ext cx="1249111" cy="1483825"/>
          </a:xfrm>
          <a:custGeom>
            <a:avLst/>
            <a:gdLst/>
            <a:ahLst/>
            <a:cxnLst/>
            <a:rect r="r" b="b" t="t" l="l"/>
            <a:pathLst>
              <a:path h="1483825" w="1249111">
                <a:moveTo>
                  <a:pt x="0" y="0"/>
                </a:moveTo>
                <a:lnTo>
                  <a:pt x="1249110" y="0"/>
                </a:lnTo>
                <a:lnTo>
                  <a:pt x="1249110" y="1483825"/>
                </a:lnTo>
                <a:lnTo>
                  <a:pt x="0" y="1483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1" id="81"/>
          <p:cNvSpPr txBox="true"/>
          <p:nvPr/>
        </p:nvSpPr>
        <p:spPr>
          <a:xfrm rot="0">
            <a:off x="1037481" y="1118149"/>
            <a:ext cx="8576648" cy="2009235"/>
          </a:xfrm>
          <a:prstGeom prst="rect">
            <a:avLst/>
          </a:prstGeom>
        </p:spPr>
        <p:txBody>
          <a:bodyPr anchor="t" rtlCol="false" tIns="0" lIns="0" bIns="0" rIns="0">
            <a:spAutoFit/>
          </a:bodyPr>
          <a:lstStyle/>
          <a:p>
            <a:pPr>
              <a:lnSpc>
                <a:spcPts val="7658"/>
              </a:lnSpc>
            </a:pPr>
            <a:r>
              <a:rPr lang="en-US" sz="7977">
                <a:solidFill>
                  <a:srgbClr val="8F5546"/>
                </a:solidFill>
                <a:latin typeface="Linux Biolinum"/>
              </a:rPr>
              <a:t>Stage 0: </a:t>
            </a:r>
          </a:p>
          <a:p>
            <a:pPr>
              <a:lnSpc>
                <a:spcPts val="7658"/>
              </a:lnSpc>
            </a:pPr>
            <a:r>
              <a:rPr lang="en-US" sz="7977">
                <a:solidFill>
                  <a:srgbClr val="8F5546"/>
                </a:solidFill>
                <a:latin typeface="Linux Biolinum"/>
              </a:rPr>
              <a:t>Company Creation</a:t>
            </a:r>
          </a:p>
        </p:txBody>
      </p:sp>
      <p:sp>
        <p:nvSpPr>
          <p:cNvPr name="TextBox 82" id="82"/>
          <p:cNvSpPr txBox="true"/>
          <p:nvPr/>
        </p:nvSpPr>
        <p:spPr>
          <a:xfrm rot="0">
            <a:off x="1433689" y="3718938"/>
            <a:ext cx="2657853" cy="656303"/>
          </a:xfrm>
          <a:prstGeom prst="rect">
            <a:avLst/>
          </a:prstGeom>
        </p:spPr>
        <p:txBody>
          <a:bodyPr anchor="t" rtlCol="false" tIns="0" lIns="0" bIns="0" rIns="0">
            <a:spAutoFit/>
          </a:bodyPr>
          <a:lstStyle/>
          <a:p>
            <a:pPr algn="ctr">
              <a:lnSpc>
                <a:spcPts val="5353"/>
              </a:lnSpc>
            </a:pPr>
            <a:r>
              <a:rPr lang="en-US" sz="3823">
                <a:solidFill>
                  <a:srgbClr val="FFFFFF"/>
                </a:solidFill>
                <a:latin typeface="The Seasons"/>
              </a:rPr>
              <a:t>Task</a:t>
            </a:r>
          </a:p>
        </p:txBody>
      </p:sp>
      <p:sp>
        <p:nvSpPr>
          <p:cNvPr name="TextBox 83" id="83"/>
          <p:cNvSpPr txBox="true"/>
          <p:nvPr/>
        </p:nvSpPr>
        <p:spPr>
          <a:xfrm rot="0">
            <a:off x="9687489" y="3343945"/>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1</a:t>
            </a:r>
          </a:p>
        </p:txBody>
      </p:sp>
      <p:sp>
        <p:nvSpPr>
          <p:cNvPr name="TextBox 84" id="84"/>
          <p:cNvSpPr txBox="true"/>
          <p:nvPr/>
        </p:nvSpPr>
        <p:spPr>
          <a:xfrm rot="0">
            <a:off x="1397367" y="5023900"/>
            <a:ext cx="2748059" cy="404570"/>
          </a:xfrm>
          <a:prstGeom prst="rect">
            <a:avLst/>
          </a:prstGeom>
        </p:spPr>
        <p:txBody>
          <a:bodyPr anchor="t" rtlCol="false" tIns="0" lIns="0" bIns="0" rIns="0">
            <a:spAutoFit/>
          </a:bodyPr>
          <a:lstStyle/>
          <a:p>
            <a:pPr algn="ctr">
              <a:lnSpc>
                <a:spcPts val="3122"/>
              </a:lnSpc>
            </a:pPr>
            <a:r>
              <a:rPr lang="en-US" sz="2230">
                <a:solidFill>
                  <a:srgbClr val="FFFFFF"/>
                </a:solidFill>
                <a:latin typeface="Poppins Thin Bold"/>
              </a:rPr>
              <a:t>Company Creation</a:t>
            </a:r>
          </a:p>
        </p:txBody>
      </p:sp>
      <p:sp>
        <p:nvSpPr>
          <p:cNvPr name="TextBox 85" id="85"/>
          <p:cNvSpPr txBox="true"/>
          <p:nvPr/>
        </p:nvSpPr>
        <p:spPr>
          <a:xfrm rot="0">
            <a:off x="1427713" y="5710333"/>
            <a:ext cx="2657853" cy="404570"/>
          </a:xfrm>
          <a:prstGeom prst="rect">
            <a:avLst/>
          </a:prstGeom>
        </p:spPr>
        <p:txBody>
          <a:bodyPr anchor="t" rtlCol="false" tIns="0" lIns="0" bIns="0" rIns="0">
            <a:spAutoFit/>
          </a:bodyPr>
          <a:lstStyle/>
          <a:p>
            <a:pPr algn="ctr">
              <a:lnSpc>
                <a:spcPts val="3122"/>
              </a:lnSpc>
            </a:pPr>
            <a:r>
              <a:rPr lang="en-US" sz="2230">
                <a:solidFill>
                  <a:srgbClr val="FFFFFF"/>
                </a:solidFill>
                <a:latin typeface="Poppins Thin Bold"/>
              </a:rPr>
              <a:t>Documentation</a:t>
            </a:r>
          </a:p>
        </p:txBody>
      </p:sp>
      <p:sp>
        <p:nvSpPr>
          <p:cNvPr name="TextBox 86" id="86"/>
          <p:cNvSpPr txBox="true"/>
          <p:nvPr/>
        </p:nvSpPr>
        <p:spPr>
          <a:xfrm rot="0">
            <a:off x="1451251" y="6398046"/>
            <a:ext cx="2657853" cy="404570"/>
          </a:xfrm>
          <a:prstGeom prst="rect">
            <a:avLst/>
          </a:prstGeom>
        </p:spPr>
        <p:txBody>
          <a:bodyPr anchor="t" rtlCol="false" tIns="0" lIns="0" bIns="0" rIns="0">
            <a:spAutoFit/>
          </a:bodyPr>
          <a:lstStyle/>
          <a:p>
            <a:pPr algn="ctr">
              <a:lnSpc>
                <a:spcPts val="3122"/>
              </a:lnSpc>
            </a:pPr>
            <a:r>
              <a:rPr lang="en-US" sz="2230">
                <a:solidFill>
                  <a:srgbClr val="FFFFFF"/>
                </a:solidFill>
                <a:latin typeface="Poppins Thin Bold"/>
              </a:rPr>
              <a:t>Brainstorming</a:t>
            </a:r>
          </a:p>
        </p:txBody>
      </p:sp>
      <p:sp>
        <p:nvSpPr>
          <p:cNvPr name="TextBox 87" id="87"/>
          <p:cNvSpPr txBox="true"/>
          <p:nvPr/>
        </p:nvSpPr>
        <p:spPr>
          <a:xfrm rot="0">
            <a:off x="1397367" y="7764573"/>
            <a:ext cx="2657853" cy="404570"/>
          </a:xfrm>
          <a:prstGeom prst="rect">
            <a:avLst/>
          </a:prstGeom>
        </p:spPr>
        <p:txBody>
          <a:bodyPr anchor="t" rtlCol="false" tIns="0" lIns="0" bIns="0" rIns="0">
            <a:spAutoFit/>
          </a:bodyPr>
          <a:lstStyle/>
          <a:p>
            <a:pPr algn="ctr">
              <a:lnSpc>
                <a:spcPts val="3122"/>
              </a:lnSpc>
            </a:pPr>
            <a:r>
              <a:rPr lang="en-US" sz="2230">
                <a:solidFill>
                  <a:srgbClr val="FFFFFF"/>
                </a:solidFill>
                <a:latin typeface="Poppins Thin Bold"/>
              </a:rPr>
              <a:t>Market Study</a:t>
            </a:r>
          </a:p>
        </p:txBody>
      </p:sp>
      <p:sp>
        <p:nvSpPr>
          <p:cNvPr name="TextBox 88" id="88"/>
          <p:cNvSpPr txBox="true"/>
          <p:nvPr/>
        </p:nvSpPr>
        <p:spPr>
          <a:xfrm rot="0">
            <a:off x="1442470" y="7091770"/>
            <a:ext cx="2657853" cy="404570"/>
          </a:xfrm>
          <a:prstGeom prst="rect">
            <a:avLst/>
          </a:prstGeom>
        </p:spPr>
        <p:txBody>
          <a:bodyPr anchor="t" rtlCol="false" tIns="0" lIns="0" bIns="0" rIns="0">
            <a:spAutoFit/>
          </a:bodyPr>
          <a:lstStyle/>
          <a:p>
            <a:pPr algn="ctr">
              <a:lnSpc>
                <a:spcPts val="3122"/>
              </a:lnSpc>
            </a:pPr>
            <a:r>
              <a:rPr lang="en-US" sz="2230">
                <a:solidFill>
                  <a:srgbClr val="FFFFFF"/>
                </a:solidFill>
                <a:latin typeface="Poppins Thin Bold"/>
              </a:rPr>
              <a:t>Defining the idea</a:t>
            </a:r>
          </a:p>
        </p:txBody>
      </p:sp>
      <p:sp>
        <p:nvSpPr>
          <p:cNvPr name="TextBox 89" id="89"/>
          <p:cNvSpPr txBox="true"/>
          <p:nvPr/>
        </p:nvSpPr>
        <p:spPr>
          <a:xfrm rot="0">
            <a:off x="1384196" y="8463100"/>
            <a:ext cx="2756840" cy="404570"/>
          </a:xfrm>
          <a:prstGeom prst="rect">
            <a:avLst/>
          </a:prstGeom>
        </p:spPr>
        <p:txBody>
          <a:bodyPr anchor="t" rtlCol="false" tIns="0" lIns="0" bIns="0" rIns="0">
            <a:spAutoFit/>
          </a:bodyPr>
          <a:lstStyle/>
          <a:p>
            <a:pPr algn="ctr">
              <a:lnSpc>
                <a:spcPts val="3122"/>
              </a:lnSpc>
            </a:pPr>
            <a:r>
              <a:rPr lang="en-US" sz="2230">
                <a:solidFill>
                  <a:srgbClr val="FFFFFF"/>
                </a:solidFill>
                <a:latin typeface="Poppins Thin Bold"/>
              </a:rPr>
              <a:t>Creating the teams</a:t>
            </a:r>
          </a:p>
        </p:txBody>
      </p:sp>
      <p:grpSp>
        <p:nvGrpSpPr>
          <p:cNvPr name="Group 90" id="90"/>
          <p:cNvGrpSpPr/>
          <p:nvPr/>
        </p:nvGrpSpPr>
        <p:grpSpPr>
          <a:xfrm rot="0">
            <a:off x="4557231" y="4115628"/>
            <a:ext cx="3186388" cy="749462"/>
            <a:chOff x="0" y="0"/>
            <a:chExt cx="19935018" cy="4688867"/>
          </a:xfrm>
        </p:grpSpPr>
        <p:sp>
          <p:nvSpPr>
            <p:cNvPr name="Freeform 91" id="91"/>
            <p:cNvSpPr/>
            <p:nvPr/>
          </p:nvSpPr>
          <p:spPr>
            <a:xfrm flipH="false" flipV="false" rot="0">
              <a:off x="0" y="0"/>
              <a:ext cx="19935017" cy="4688867"/>
            </a:xfrm>
            <a:custGeom>
              <a:avLst/>
              <a:gdLst/>
              <a:ahLst/>
              <a:cxnLst/>
              <a:rect r="r" b="b" t="t" l="l"/>
              <a:pathLst>
                <a:path h="4688867" w="19935017">
                  <a:moveTo>
                    <a:pt x="19630217" y="0"/>
                  </a:moveTo>
                  <a:lnTo>
                    <a:pt x="304800" y="0"/>
                  </a:lnTo>
                  <a:cubicBezTo>
                    <a:pt x="135890" y="0"/>
                    <a:pt x="0" y="135890"/>
                    <a:pt x="0" y="304800"/>
                  </a:cubicBezTo>
                  <a:lnTo>
                    <a:pt x="0" y="4384067"/>
                  </a:lnTo>
                  <a:cubicBezTo>
                    <a:pt x="0" y="4552977"/>
                    <a:pt x="135890" y="4688867"/>
                    <a:pt x="304800" y="4688867"/>
                  </a:cubicBezTo>
                  <a:lnTo>
                    <a:pt x="19630217" y="4688867"/>
                  </a:lnTo>
                  <a:cubicBezTo>
                    <a:pt x="19799128" y="4688867"/>
                    <a:pt x="19935017" y="4552977"/>
                    <a:pt x="19935017" y="4384067"/>
                  </a:cubicBezTo>
                  <a:lnTo>
                    <a:pt x="19935017" y="304800"/>
                  </a:lnTo>
                  <a:cubicBezTo>
                    <a:pt x="19935017" y="135890"/>
                    <a:pt x="19799128" y="0"/>
                    <a:pt x="19630217" y="0"/>
                  </a:cubicBezTo>
                  <a:close/>
                </a:path>
              </a:pathLst>
            </a:custGeom>
            <a:solidFill>
              <a:srgbClr val="BC7B6A"/>
            </a:solidFill>
          </p:spPr>
        </p:sp>
      </p:grpSp>
      <p:grpSp>
        <p:nvGrpSpPr>
          <p:cNvPr name="Group 92" id="92"/>
          <p:cNvGrpSpPr/>
          <p:nvPr/>
        </p:nvGrpSpPr>
        <p:grpSpPr>
          <a:xfrm rot="-5400000">
            <a:off x="15160065" y="960741"/>
            <a:ext cx="2316794" cy="2288711"/>
            <a:chOff x="0" y="0"/>
            <a:chExt cx="13492936" cy="13329380"/>
          </a:xfrm>
        </p:grpSpPr>
        <p:sp>
          <p:nvSpPr>
            <p:cNvPr name="Freeform 93" id="93"/>
            <p:cNvSpPr/>
            <p:nvPr/>
          </p:nvSpPr>
          <p:spPr>
            <a:xfrm flipH="false" flipV="false" rot="0">
              <a:off x="0" y="0"/>
              <a:ext cx="13492936" cy="13329380"/>
            </a:xfrm>
            <a:custGeom>
              <a:avLst/>
              <a:gdLst/>
              <a:ahLst/>
              <a:cxnLst/>
              <a:rect r="r" b="b" t="t" l="l"/>
              <a:pathLst>
                <a:path h="13329380" w="13492936">
                  <a:moveTo>
                    <a:pt x="13188136" y="0"/>
                  </a:moveTo>
                  <a:lnTo>
                    <a:pt x="304800" y="0"/>
                  </a:lnTo>
                  <a:cubicBezTo>
                    <a:pt x="135890" y="0"/>
                    <a:pt x="0" y="135890"/>
                    <a:pt x="0" y="304800"/>
                  </a:cubicBezTo>
                  <a:lnTo>
                    <a:pt x="0" y="13024580"/>
                  </a:lnTo>
                  <a:cubicBezTo>
                    <a:pt x="0" y="13193489"/>
                    <a:pt x="135890" y="13329380"/>
                    <a:pt x="304800" y="13329380"/>
                  </a:cubicBezTo>
                  <a:lnTo>
                    <a:pt x="13188136" y="13329380"/>
                  </a:lnTo>
                  <a:cubicBezTo>
                    <a:pt x="13357047" y="13329380"/>
                    <a:pt x="13492936" y="13193489"/>
                    <a:pt x="13492936" y="13024580"/>
                  </a:cubicBezTo>
                  <a:lnTo>
                    <a:pt x="13492936" y="304800"/>
                  </a:lnTo>
                  <a:cubicBezTo>
                    <a:pt x="13492936" y="135890"/>
                    <a:pt x="13357047" y="0"/>
                    <a:pt x="13188136" y="0"/>
                  </a:cubicBezTo>
                  <a:close/>
                </a:path>
              </a:pathLst>
            </a:custGeom>
            <a:solidFill>
              <a:srgbClr val="BC7B6A">
                <a:alpha val="19608"/>
              </a:srgbClr>
            </a:solidFill>
          </p:spPr>
        </p:sp>
      </p:grpSp>
      <p:grpSp>
        <p:nvGrpSpPr>
          <p:cNvPr name="Group 94" id="94"/>
          <p:cNvGrpSpPr/>
          <p:nvPr/>
        </p:nvGrpSpPr>
        <p:grpSpPr>
          <a:xfrm rot="5400000">
            <a:off x="15285138" y="1401363"/>
            <a:ext cx="273435" cy="432003"/>
            <a:chOff x="0" y="0"/>
            <a:chExt cx="698500" cy="1103568"/>
          </a:xfrm>
        </p:grpSpPr>
        <p:sp>
          <p:nvSpPr>
            <p:cNvPr name="Freeform 95" id="95"/>
            <p:cNvSpPr/>
            <p:nvPr/>
          </p:nvSpPr>
          <p:spPr>
            <a:xfrm flipH="false" flipV="false" rot="0">
              <a:off x="0" y="0"/>
              <a:ext cx="698500" cy="1103568"/>
            </a:xfrm>
            <a:custGeom>
              <a:avLst/>
              <a:gdLst/>
              <a:ahLst/>
              <a:cxnLst/>
              <a:rect r="r" b="b" t="t" l="l"/>
              <a:pathLst>
                <a:path h="1103568" w="698500">
                  <a:moveTo>
                    <a:pt x="349250" y="0"/>
                  </a:moveTo>
                  <a:lnTo>
                    <a:pt x="698500" y="203200"/>
                  </a:lnTo>
                  <a:lnTo>
                    <a:pt x="698500" y="900368"/>
                  </a:lnTo>
                  <a:lnTo>
                    <a:pt x="349250" y="1103568"/>
                  </a:lnTo>
                  <a:lnTo>
                    <a:pt x="0" y="900368"/>
                  </a:lnTo>
                  <a:lnTo>
                    <a:pt x="0" y="203200"/>
                  </a:lnTo>
                  <a:lnTo>
                    <a:pt x="349250" y="0"/>
                  </a:lnTo>
                  <a:close/>
                </a:path>
              </a:pathLst>
            </a:custGeom>
            <a:solidFill>
              <a:srgbClr val="F39540"/>
            </a:solidFill>
          </p:spPr>
        </p:sp>
        <p:sp>
          <p:nvSpPr>
            <p:cNvPr name="TextBox 96" id="96"/>
            <p:cNvSpPr txBox="true"/>
            <p:nvPr/>
          </p:nvSpPr>
          <p:spPr>
            <a:xfrm>
              <a:off x="0" y="111125"/>
              <a:ext cx="698500" cy="852743"/>
            </a:xfrm>
            <a:prstGeom prst="rect">
              <a:avLst/>
            </a:prstGeom>
          </p:spPr>
          <p:txBody>
            <a:bodyPr anchor="ctr" rtlCol="false" tIns="50800" lIns="50800" bIns="50800" rIns="50800"/>
            <a:lstStyle/>
            <a:p>
              <a:pPr algn="ctr">
                <a:lnSpc>
                  <a:spcPts val="1679"/>
                </a:lnSpc>
              </a:pPr>
            </a:p>
          </p:txBody>
        </p:sp>
      </p:grpSp>
      <p:grpSp>
        <p:nvGrpSpPr>
          <p:cNvPr name="Group 97" id="97"/>
          <p:cNvGrpSpPr/>
          <p:nvPr/>
        </p:nvGrpSpPr>
        <p:grpSpPr>
          <a:xfrm rot="5400000">
            <a:off x="15293501" y="1922936"/>
            <a:ext cx="273435" cy="448730"/>
            <a:chOff x="0" y="0"/>
            <a:chExt cx="698500" cy="1146295"/>
          </a:xfrm>
        </p:grpSpPr>
        <p:sp>
          <p:nvSpPr>
            <p:cNvPr name="Freeform 98" id="98"/>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BC7B6A"/>
            </a:solidFill>
          </p:spPr>
        </p:sp>
        <p:sp>
          <p:nvSpPr>
            <p:cNvPr name="TextBox 99" id="99"/>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100" id="100"/>
          <p:cNvSpPr txBox="true"/>
          <p:nvPr/>
        </p:nvSpPr>
        <p:spPr>
          <a:xfrm rot="0">
            <a:off x="15714788" y="1974834"/>
            <a:ext cx="1655689" cy="342015"/>
          </a:xfrm>
          <a:prstGeom prst="rect">
            <a:avLst/>
          </a:prstGeom>
        </p:spPr>
        <p:txBody>
          <a:bodyPr anchor="t" rtlCol="false" tIns="0" lIns="0" bIns="0" rIns="0">
            <a:spAutoFit/>
          </a:bodyPr>
          <a:lstStyle/>
          <a:p>
            <a:pPr algn="just">
              <a:lnSpc>
                <a:spcPts val="2761"/>
              </a:lnSpc>
            </a:pPr>
            <a:r>
              <a:rPr lang="en-US" sz="1972">
                <a:solidFill>
                  <a:srgbClr val="BC7B6A"/>
                </a:solidFill>
                <a:latin typeface="The Seasons"/>
              </a:rPr>
              <a:t>PocketPaw Co</a:t>
            </a:r>
          </a:p>
        </p:txBody>
      </p:sp>
      <p:sp>
        <p:nvSpPr>
          <p:cNvPr name="TextBox 101" id="101"/>
          <p:cNvSpPr txBox="true"/>
          <p:nvPr/>
        </p:nvSpPr>
        <p:spPr>
          <a:xfrm rot="0">
            <a:off x="15776069" y="1433022"/>
            <a:ext cx="1460878" cy="342015"/>
          </a:xfrm>
          <a:prstGeom prst="rect">
            <a:avLst/>
          </a:prstGeom>
        </p:spPr>
        <p:txBody>
          <a:bodyPr anchor="t" rtlCol="false" tIns="0" lIns="0" bIns="0" rIns="0">
            <a:spAutoFit/>
          </a:bodyPr>
          <a:lstStyle/>
          <a:p>
            <a:pPr algn="just">
              <a:lnSpc>
                <a:spcPts val="2761"/>
              </a:lnSpc>
            </a:pPr>
            <a:r>
              <a:rPr lang="en-US" sz="1972">
                <a:solidFill>
                  <a:srgbClr val="BC7B6A"/>
                </a:solidFill>
                <a:latin typeface="The Seasons"/>
              </a:rPr>
              <a:t>Outsourcing</a:t>
            </a:r>
          </a:p>
        </p:txBody>
      </p:sp>
      <p:sp>
        <p:nvSpPr>
          <p:cNvPr name="TextBox 102" id="102"/>
          <p:cNvSpPr txBox="true"/>
          <p:nvPr/>
        </p:nvSpPr>
        <p:spPr>
          <a:xfrm rot="0">
            <a:off x="15714788" y="989038"/>
            <a:ext cx="1191851" cy="434459"/>
          </a:xfrm>
          <a:prstGeom prst="rect">
            <a:avLst/>
          </a:prstGeom>
        </p:spPr>
        <p:txBody>
          <a:bodyPr anchor="t" rtlCol="false" tIns="0" lIns="0" bIns="0" rIns="0">
            <a:spAutoFit/>
          </a:bodyPr>
          <a:lstStyle/>
          <a:p>
            <a:pPr>
              <a:lnSpc>
                <a:spcPts val="3526"/>
              </a:lnSpc>
            </a:pPr>
            <a:r>
              <a:rPr lang="en-US" sz="2518" u="sng">
                <a:solidFill>
                  <a:srgbClr val="8F5546"/>
                </a:solidFill>
                <a:latin typeface="Linux Biolinum Bold"/>
              </a:rPr>
              <a:t>Legend</a:t>
            </a:r>
          </a:p>
        </p:txBody>
      </p:sp>
      <p:sp>
        <p:nvSpPr>
          <p:cNvPr name="TextBox 103" id="103"/>
          <p:cNvSpPr txBox="true"/>
          <p:nvPr/>
        </p:nvSpPr>
        <p:spPr>
          <a:xfrm rot="0">
            <a:off x="4675220" y="4185709"/>
            <a:ext cx="2953823" cy="533101"/>
          </a:xfrm>
          <a:prstGeom prst="rect">
            <a:avLst/>
          </a:prstGeom>
        </p:spPr>
        <p:txBody>
          <a:bodyPr anchor="t" rtlCol="false" tIns="0" lIns="0" bIns="0" rIns="0">
            <a:spAutoFit/>
          </a:bodyPr>
          <a:lstStyle/>
          <a:p>
            <a:pPr algn="ctr">
              <a:lnSpc>
                <a:spcPts val="4216"/>
              </a:lnSpc>
              <a:spcBef>
                <a:spcPct val="0"/>
              </a:spcBef>
            </a:pPr>
            <a:r>
              <a:rPr lang="en-US" sz="3011">
                <a:solidFill>
                  <a:srgbClr val="F4F4F4"/>
                </a:solidFill>
                <a:latin typeface="Linux Biolinum Bold"/>
              </a:rPr>
              <a:t>Week 1</a:t>
            </a:r>
          </a:p>
        </p:txBody>
      </p:sp>
      <p:grpSp>
        <p:nvGrpSpPr>
          <p:cNvPr name="Group 104" id="104"/>
          <p:cNvGrpSpPr/>
          <p:nvPr/>
        </p:nvGrpSpPr>
        <p:grpSpPr>
          <a:xfrm rot="0">
            <a:off x="7830028" y="4115628"/>
            <a:ext cx="3186388" cy="749462"/>
            <a:chOff x="0" y="0"/>
            <a:chExt cx="19935018" cy="4688867"/>
          </a:xfrm>
        </p:grpSpPr>
        <p:sp>
          <p:nvSpPr>
            <p:cNvPr name="Freeform 105" id="105"/>
            <p:cNvSpPr/>
            <p:nvPr/>
          </p:nvSpPr>
          <p:spPr>
            <a:xfrm flipH="false" flipV="false" rot="0">
              <a:off x="0" y="0"/>
              <a:ext cx="19935017" cy="4688867"/>
            </a:xfrm>
            <a:custGeom>
              <a:avLst/>
              <a:gdLst/>
              <a:ahLst/>
              <a:cxnLst/>
              <a:rect r="r" b="b" t="t" l="l"/>
              <a:pathLst>
                <a:path h="4688867" w="19935017">
                  <a:moveTo>
                    <a:pt x="19630217" y="0"/>
                  </a:moveTo>
                  <a:lnTo>
                    <a:pt x="304800" y="0"/>
                  </a:lnTo>
                  <a:cubicBezTo>
                    <a:pt x="135890" y="0"/>
                    <a:pt x="0" y="135890"/>
                    <a:pt x="0" y="304800"/>
                  </a:cubicBezTo>
                  <a:lnTo>
                    <a:pt x="0" y="4384067"/>
                  </a:lnTo>
                  <a:cubicBezTo>
                    <a:pt x="0" y="4552977"/>
                    <a:pt x="135890" y="4688867"/>
                    <a:pt x="304800" y="4688867"/>
                  </a:cubicBezTo>
                  <a:lnTo>
                    <a:pt x="19630217" y="4688867"/>
                  </a:lnTo>
                  <a:cubicBezTo>
                    <a:pt x="19799128" y="4688867"/>
                    <a:pt x="19935017" y="4552977"/>
                    <a:pt x="19935017" y="4384067"/>
                  </a:cubicBezTo>
                  <a:lnTo>
                    <a:pt x="19935017" y="304800"/>
                  </a:lnTo>
                  <a:cubicBezTo>
                    <a:pt x="19935017" y="135890"/>
                    <a:pt x="19799128" y="0"/>
                    <a:pt x="19630217" y="0"/>
                  </a:cubicBezTo>
                  <a:close/>
                </a:path>
              </a:pathLst>
            </a:custGeom>
            <a:solidFill>
              <a:srgbClr val="BC7B6A"/>
            </a:solidFill>
          </p:spPr>
        </p:sp>
      </p:grpSp>
      <p:sp>
        <p:nvSpPr>
          <p:cNvPr name="TextBox 106" id="106"/>
          <p:cNvSpPr txBox="true"/>
          <p:nvPr/>
        </p:nvSpPr>
        <p:spPr>
          <a:xfrm rot="0">
            <a:off x="7948017" y="4185709"/>
            <a:ext cx="2953823" cy="533101"/>
          </a:xfrm>
          <a:prstGeom prst="rect">
            <a:avLst/>
          </a:prstGeom>
        </p:spPr>
        <p:txBody>
          <a:bodyPr anchor="t" rtlCol="false" tIns="0" lIns="0" bIns="0" rIns="0">
            <a:spAutoFit/>
          </a:bodyPr>
          <a:lstStyle/>
          <a:p>
            <a:pPr algn="ctr">
              <a:lnSpc>
                <a:spcPts val="4216"/>
              </a:lnSpc>
              <a:spcBef>
                <a:spcPct val="0"/>
              </a:spcBef>
            </a:pPr>
            <a:r>
              <a:rPr lang="en-US" sz="3011">
                <a:solidFill>
                  <a:srgbClr val="F4F4F4"/>
                </a:solidFill>
                <a:latin typeface="Linux Biolinum Bold"/>
              </a:rPr>
              <a:t>Week 2</a:t>
            </a:r>
          </a:p>
        </p:txBody>
      </p:sp>
      <p:grpSp>
        <p:nvGrpSpPr>
          <p:cNvPr name="Group 107" id="107"/>
          <p:cNvGrpSpPr/>
          <p:nvPr/>
        </p:nvGrpSpPr>
        <p:grpSpPr>
          <a:xfrm rot="0">
            <a:off x="11081144" y="4115628"/>
            <a:ext cx="3146001" cy="749462"/>
            <a:chOff x="0" y="0"/>
            <a:chExt cx="19682344" cy="4688867"/>
          </a:xfrm>
        </p:grpSpPr>
        <p:sp>
          <p:nvSpPr>
            <p:cNvPr name="Freeform 108" id="108"/>
            <p:cNvSpPr/>
            <p:nvPr/>
          </p:nvSpPr>
          <p:spPr>
            <a:xfrm flipH="false" flipV="false" rot="0">
              <a:off x="0" y="0"/>
              <a:ext cx="19682344" cy="4688867"/>
            </a:xfrm>
            <a:custGeom>
              <a:avLst/>
              <a:gdLst/>
              <a:ahLst/>
              <a:cxnLst/>
              <a:rect r="r" b="b" t="t" l="l"/>
              <a:pathLst>
                <a:path h="4688867" w="19682344">
                  <a:moveTo>
                    <a:pt x="19377544" y="0"/>
                  </a:moveTo>
                  <a:lnTo>
                    <a:pt x="304800" y="0"/>
                  </a:lnTo>
                  <a:cubicBezTo>
                    <a:pt x="135890" y="0"/>
                    <a:pt x="0" y="135890"/>
                    <a:pt x="0" y="304800"/>
                  </a:cubicBezTo>
                  <a:lnTo>
                    <a:pt x="0" y="4384067"/>
                  </a:lnTo>
                  <a:cubicBezTo>
                    <a:pt x="0" y="4552977"/>
                    <a:pt x="135890" y="4688867"/>
                    <a:pt x="304800" y="4688867"/>
                  </a:cubicBezTo>
                  <a:lnTo>
                    <a:pt x="19377544" y="4688867"/>
                  </a:lnTo>
                  <a:cubicBezTo>
                    <a:pt x="19546453" y="4688867"/>
                    <a:pt x="19682344" y="4552977"/>
                    <a:pt x="19682344" y="4384067"/>
                  </a:cubicBezTo>
                  <a:lnTo>
                    <a:pt x="19682344" y="304800"/>
                  </a:lnTo>
                  <a:cubicBezTo>
                    <a:pt x="19682344" y="135890"/>
                    <a:pt x="19546453" y="0"/>
                    <a:pt x="19377544" y="0"/>
                  </a:cubicBezTo>
                  <a:close/>
                </a:path>
              </a:pathLst>
            </a:custGeom>
            <a:solidFill>
              <a:srgbClr val="BC7B6A"/>
            </a:solidFill>
          </p:spPr>
        </p:sp>
      </p:grpSp>
      <p:sp>
        <p:nvSpPr>
          <p:cNvPr name="TextBox 109" id="109"/>
          <p:cNvSpPr txBox="true"/>
          <p:nvPr/>
        </p:nvSpPr>
        <p:spPr>
          <a:xfrm rot="0">
            <a:off x="11199133" y="4185709"/>
            <a:ext cx="2953823" cy="533101"/>
          </a:xfrm>
          <a:prstGeom prst="rect">
            <a:avLst/>
          </a:prstGeom>
        </p:spPr>
        <p:txBody>
          <a:bodyPr anchor="t" rtlCol="false" tIns="0" lIns="0" bIns="0" rIns="0">
            <a:spAutoFit/>
          </a:bodyPr>
          <a:lstStyle/>
          <a:p>
            <a:pPr algn="ctr">
              <a:lnSpc>
                <a:spcPts val="4216"/>
              </a:lnSpc>
              <a:spcBef>
                <a:spcPct val="0"/>
              </a:spcBef>
            </a:pPr>
            <a:r>
              <a:rPr lang="en-US" sz="3011">
                <a:solidFill>
                  <a:srgbClr val="F4F4F4"/>
                </a:solidFill>
                <a:latin typeface="Linux Biolinum Bold"/>
              </a:rPr>
              <a:t>Week 3</a:t>
            </a:r>
          </a:p>
        </p:txBody>
      </p:sp>
      <p:grpSp>
        <p:nvGrpSpPr>
          <p:cNvPr name="Group 110" id="110"/>
          <p:cNvGrpSpPr/>
          <p:nvPr/>
        </p:nvGrpSpPr>
        <p:grpSpPr>
          <a:xfrm rot="0">
            <a:off x="14313177" y="4115628"/>
            <a:ext cx="3162426" cy="749462"/>
            <a:chOff x="0" y="0"/>
            <a:chExt cx="19785108" cy="4688867"/>
          </a:xfrm>
        </p:grpSpPr>
        <p:sp>
          <p:nvSpPr>
            <p:cNvPr name="Freeform 111" id="111"/>
            <p:cNvSpPr/>
            <p:nvPr/>
          </p:nvSpPr>
          <p:spPr>
            <a:xfrm flipH="false" flipV="false" rot="0">
              <a:off x="0" y="0"/>
              <a:ext cx="19785109" cy="4688867"/>
            </a:xfrm>
            <a:custGeom>
              <a:avLst/>
              <a:gdLst/>
              <a:ahLst/>
              <a:cxnLst/>
              <a:rect r="r" b="b" t="t" l="l"/>
              <a:pathLst>
                <a:path h="4688867" w="19785109">
                  <a:moveTo>
                    <a:pt x="19480309" y="0"/>
                  </a:moveTo>
                  <a:lnTo>
                    <a:pt x="304800" y="0"/>
                  </a:lnTo>
                  <a:cubicBezTo>
                    <a:pt x="135890" y="0"/>
                    <a:pt x="0" y="135890"/>
                    <a:pt x="0" y="304800"/>
                  </a:cubicBezTo>
                  <a:lnTo>
                    <a:pt x="0" y="4384067"/>
                  </a:lnTo>
                  <a:cubicBezTo>
                    <a:pt x="0" y="4552977"/>
                    <a:pt x="135890" y="4688867"/>
                    <a:pt x="304800" y="4688867"/>
                  </a:cubicBezTo>
                  <a:lnTo>
                    <a:pt x="19480309" y="4688867"/>
                  </a:lnTo>
                  <a:cubicBezTo>
                    <a:pt x="19649218" y="4688867"/>
                    <a:pt x="19785109" y="4552977"/>
                    <a:pt x="19785109" y="4384067"/>
                  </a:cubicBezTo>
                  <a:lnTo>
                    <a:pt x="19785109" y="304800"/>
                  </a:lnTo>
                  <a:cubicBezTo>
                    <a:pt x="19785109" y="135890"/>
                    <a:pt x="19649218" y="0"/>
                    <a:pt x="19480309" y="0"/>
                  </a:cubicBezTo>
                  <a:close/>
                </a:path>
              </a:pathLst>
            </a:custGeom>
            <a:solidFill>
              <a:srgbClr val="BC7B6A"/>
            </a:solidFill>
          </p:spPr>
        </p:sp>
      </p:grpSp>
      <p:sp>
        <p:nvSpPr>
          <p:cNvPr name="TextBox 112" id="112"/>
          <p:cNvSpPr txBox="true"/>
          <p:nvPr/>
        </p:nvSpPr>
        <p:spPr>
          <a:xfrm rot="0">
            <a:off x="14451947" y="4185709"/>
            <a:ext cx="2953823" cy="533101"/>
          </a:xfrm>
          <a:prstGeom prst="rect">
            <a:avLst/>
          </a:prstGeom>
        </p:spPr>
        <p:txBody>
          <a:bodyPr anchor="t" rtlCol="false" tIns="0" lIns="0" bIns="0" rIns="0">
            <a:spAutoFit/>
          </a:bodyPr>
          <a:lstStyle/>
          <a:p>
            <a:pPr algn="ctr">
              <a:lnSpc>
                <a:spcPts val="4216"/>
              </a:lnSpc>
              <a:spcBef>
                <a:spcPct val="0"/>
              </a:spcBef>
            </a:pPr>
            <a:r>
              <a:rPr lang="en-US" sz="3011">
                <a:solidFill>
                  <a:srgbClr val="F4F4F4"/>
                </a:solidFill>
                <a:latin typeface="Linux Biolinum Bold"/>
              </a:rPr>
              <a:t>Week 4</a:t>
            </a:r>
          </a:p>
        </p:txBody>
      </p:sp>
      <p:grpSp>
        <p:nvGrpSpPr>
          <p:cNvPr name="Group 113" id="113"/>
          <p:cNvGrpSpPr/>
          <p:nvPr/>
        </p:nvGrpSpPr>
        <p:grpSpPr>
          <a:xfrm rot="0">
            <a:off x="1041774" y="9059197"/>
            <a:ext cx="3467831" cy="669862"/>
            <a:chOff x="0" y="0"/>
            <a:chExt cx="21289796" cy="4112433"/>
          </a:xfrm>
        </p:grpSpPr>
        <p:sp>
          <p:nvSpPr>
            <p:cNvPr name="Freeform 114" id="114"/>
            <p:cNvSpPr/>
            <p:nvPr/>
          </p:nvSpPr>
          <p:spPr>
            <a:xfrm flipH="false" flipV="false" rot="0">
              <a:off x="0" y="0"/>
              <a:ext cx="21289797" cy="4112433"/>
            </a:xfrm>
            <a:custGeom>
              <a:avLst/>
              <a:gdLst/>
              <a:ahLst/>
              <a:cxnLst/>
              <a:rect r="r" b="b" t="t" l="l"/>
              <a:pathLst>
                <a:path h="4112433" w="21289797">
                  <a:moveTo>
                    <a:pt x="20984997" y="0"/>
                  </a:moveTo>
                  <a:lnTo>
                    <a:pt x="304800" y="0"/>
                  </a:lnTo>
                  <a:cubicBezTo>
                    <a:pt x="135890" y="0"/>
                    <a:pt x="0" y="135890"/>
                    <a:pt x="0" y="304800"/>
                  </a:cubicBezTo>
                  <a:lnTo>
                    <a:pt x="0" y="3807633"/>
                  </a:lnTo>
                  <a:cubicBezTo>
                    <a:pt x="0" y="3976543"/>
                    <a:pt x="135890" y="4112433"/>
                    <a:pt x="304800" y="4112433"/>
                  </a:cubicBezTo>
                  <a:lnTo>
                    <a:pt x="20984997" y="4112433"/>
                  </a:lnTo>
                  <a:cubicBezTo>
                    <a:pt x="21153906" y="4112433"/>
                    <a:pt x="21289797" y="3976543"/>
                    <a:pt x="21289797" y="3807633"/>
                  </a:cubicBezTo>
                  <a:lnTo>
                    <a:pt x="21289797" y="304800"/>
                  </a:lnTo>
                  <a:cubicBezTo>
                    <a:pt x="21289797" y="135890"/>
                    <a:pt x="21153906" y="0"/>
                    <a:pt x="20984997" y="0"/>
                  </a:cubicBezTo>
                  <a:close/>
                </a:path>
              </a:pathLst>
            </a:custGeom>
            <a:solidFill>
              <a:srgbClr val="BC7B6A"/>
            </a:solidFill>
          </p:spPr>
        </p:sp>
      </p:grpSp>
      <p:sp>
        <p:nvSpPr>
          <p:cNvPr name="TextBox 115" id="115"/>
          <p:cNvSpPr txBox="true"/>
          <p:nvPr/>
        </p:nvSpPr>
        <p:spPr>
          <a:xfrm rot="0">
            <a:off x="1388586" y="9153391"/>
            <a:ext cx="2756840" cy="404570"/>
          </a:xfrm>
          <a:prstGeom prst="rect">
            <a:avLst/>
          </a:prstGeom>
        </p:spPr>
        <p:txBody>
          <a:bodyPr anchor="t" rtlCol="false" tIns="0" lIns="0" bIns="0" rIns="0">
            <a:spAutoFit/>
          </a:bodyPr>
          <a:lstStyle/>
          <a:p>
            <a:pPr algn="ctr">
              <a:lnSpc>
                <a:spcPts val="3122"/>
              </a:lnSpc>
            </a:pPr>
            <a:r>
              <a:rPr lang="en-US" sz="2230">
                <a:solidFill>
                  <a:srgbClr val="FFFFFF"/>
                </a:solidFill>
                <a:latin typeface="Poppins Thin Bold"/>
              </a:rPr>
              <a:t>Funding</a:t>
            </a:r>
          </a:p>
        </p:txBody>
      </p:sp>
      <p:sp>
        <p:nvSpPr>
          <p:cNvPr name="AutoShape 116" id="116"/>
          <p:cNvSpPr/>
          <p:nvPr/>
        </p:nvSpPr>
        <p:spPr>
          <a:xfrm rot="-750">
            <a:off x="4572131" y="8714213"/>
            <a:ext cx="12938785" cy="0"/>
          </a:xfrm>
          <a:prstGeom prst="line">
            <a:avLst/>
          </a:prstGeom>
          <a:ln cap="rnd" w="9525">
            <a:solidFill>
              <a:srgbClr val="BC7B6A"/>
            </a:solidFill>
            <a:prstDash val="solid"/>
            <a:headEnd type="none" len="sm" w="sm"/>
            <a:tailEnd type="none" len="sm" w="sm"/>
          </a:ln>
        </p:spPr>
      </p:sp>
      <p:grpSp>
        <p:nvGrpSpPr>
          <p:cNvPr name="Group 117" id="117"/>
          <p:cNvGrpSpPr/>
          <p:nvPr/>
        </p:nvGrpSpPr>
        <p:grpSpPr>
          <a:xfrm rot="5400000">
            <a:off x="16547549" y="7951649"/>
            <a:ext cx="375577" cy="1531827"/>
            <a:chOff x="0" y="0"/>
            <a:chExt cx="698500" cy="2848902"/>
          </a:xfrm>
        </p:grpSpPr>
        <p:sp>
          <p:nvSpPr>
            <p:cNvPr name="Freeform 118" id="118"/>
            <p:cNvSpPr/>
            <p:nvPr/>
          </p:nvSpPr>
          <p:spPr>
            <a:xfrm flipH="false" flipV="false" rot="0">
              <a:off x="0" y="0"/>
              <a:ext cx="698500" cy="2848901"/>
            </a:xfrm>
            <a:custGeom>
              <a:avLst/>
              <a:gdLst/>
              <a:ahLst/>
              <a:cxnLst/>
              <a:rect r="r" b="b" t="t" l="l"/>
              <a:pathLst>
                <a:path h="2848901" w="698500">
                  <a:moveTo>
                    <a:pt x="349250" y="0"/>
                  </a:moveTo>
                  <a:lnTo>
                    <a:pt x="698500" y="203200"/>
                  </a:lnTo>
                  <a:lnTo>
                    <a:pt x="698500" y="2645701"/>
                  </a:lnTo>
                  <a:lnTo>
                    <a:pt x="349250" y="2848901"/>
                  </a:lnTo>
                  <a:lnTo>
                    <a:pt x="0" y="2645701"/>
                  </a:lnTo>
                  <a:lnTo>
                    <a:pt x="0" y="203200"/>
                  </a:lnTo>
                  <a:lnTo>
                    <a:pt x="349250" y="0"/>
                  </a:lnTo>
                  <a:close/>
                </a:path>
              </a:pathLst>
            </a:custGeom>
            <a:solidFill>
              <a:srgbClr val="BC7B6A"/>
            </a:solidFill>
          </p:spPr>
        </p:sp>
        <p:sp>
          <p:nvSpPr>
            <p:cNvPr name="TextBox 119" id="119"/>
            <p:cNvSpPr txBox="true"/>
            <p:nvPr/>
          </p:nvSpPr>
          <p:spPr>
            <a:xfrm>
              <a:off x="0" y="111125"/>
              <a:ext cx="698500" cy="2598077"/>
            </a:xfrm>
            <a:prstGeom prst="rect">
              <a:avLst/>
            </a:prstGeom>
          </p:spPr>
          <p:txBody>
            <a:bodyPr anchor="ctr" rtlCol="false" tIns="50800" lIns="50800" bIns="50800" rIns="50800"/>
            <a:lstStyle/>
            <a:p>
              <a:pPr algn="ctr">
                <a:lnSpc>
                  <a:spcPts val="1679"/>
                </a:lnSpc>
              </a:pPr>
            </a:p>
          </p:txBody>
        </p:sp>
      </p:grpSp>
      <p:grpSp>
        <p:nvGrpSpPr>
          <p:cNvPr name="Group 120" id="120"/>
          <p:cNvGrpSpPr/>
          <p:nvPr/>
        </p:nvGrpSpPr>
        <p:grpSpPr>
          <a:xfrm rot="5400000">
            <a:off x="15293501" y="2464748"/>
            <a:ext cx="273435" cy="448730"/>
            <a:chOff x="0" y="0"/>
            <a:chExt cx="698500" cy="1146295"/>
          </a:xfrm>
        </p:grpSpPr>
        <p:sp>
          <p:nvSpPr>
            <p:cNvPr name="Freeform 121" id="121"/>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BC7B6A"/>
            </a:solidFill>
            <a:ln w="38100" cap="sq">
              <a:solidFill>
                <a:srgbClr val="835F47"/>
              </a:solidFill>
              <a:prstDash val="lgDash"/>
              <a:miter/>
            </a:ln>
          </p:spPr>
        </p:sp>
        <p:sp>
          <p:nvSpPr>
            <p:cNvPr name="TextBox 122" id="122"/>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123" id="123"/>
          <p:cNvSpPr txBox="true"/>
          <p:nvPr/>
        </p:nvSpPr>
        <p:spPr>
          <a:xfrm rot="0">
            <a:off x="15714788" y="2499194"/>
            <a:ext cx="1676105" cy="674132"/>
          </a:xfrm>
          <a:prstGeom prst="rect">
            <a:avLst/>
          </a:prstGeom>
        </p:spPr>
        <p:txBody>
          <a:bodyPr anchor="t" rtlCol="false" tIns="0" lIns="0" bIns="0" rIns="0">
            <a:spAutoFit/>
          </a:bodyPr>
          <a:lstStyle/>
          <a:p>
            <a:pPr algn="just">
              <a:lnSpc>
                <a:spcPts val="2708"/>
              </a:lnSpc>
            </a:pPr>
            <a:r>
              <a:rPr lang="en-US" sz="1934">
                <a:solidFill>
                  <a:srgbClr val="BC7B6A"/>
                </a:solidFill>
                <a:latin typeface="The Seasons"/>
              </a:rPr>
              <a:t>Background processes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435298" y="1542385"/>
            <a:ext cx="4036207" cy="1550277"/>
            <a:chOff x="0" y="0"/>
            <a:chExt cx="24779182" cy="9517500"/>
          </a:xfrm>
        </p:grpSpPr>
        <p:sp>
          <p:nvSpPr>
            <p:cNvPr name="Freeform 3" id="3"/>
            <p:cNvSpPr/>
            <p:nvPr/>
          </p:nvSpPr>
          <p:spPr>
            <a:xfrm flipH="false" flipV="false" rot="0">
              <a:off x="0" y="0"/>
              <a:ext cx="24779182" cy="9517500"/>
            </a:xfrm>
            <a:custGeom>
              <a:avLst/>
              <a:gdLst/>
              <a:ahLst/>
              <a:cxnLst/>
              <a:rect r="r" b="b" t="t" l="l"/>
              <a:pathLst>
                <a:path h="9517500" w="24779182">
                  <a:moveTo>
                    <a:pt x="24474382" y="0"/>
                  </a:moveTo>
                  <a:lnTo>
                    <a:pt x="304800" y="0"/>
                  </a:lnTo>
                  <a:cubicBezTo>
                    <a:pt x="135890" y="0"/>
                    <a:pt x="0" y="135890"/>
                    <a:pt x="0" y="304800"/>
                  </a:cubicBezTo>
                  <a:lnTo>
                    <a:pt x="0" y="9212700"/>
                  </a:lnTo>
                  <a:cubicBezTo>
                    <a:pt x="0" y="9381610"/>
                    <a:pt x="135890" y="9517500"/>
                    <a:pt x="304800" y="9517500"/>
                  </a:cubicBezTo>
                  <a:lnTo>
                    <a:pt x="24474382" y="9517500"/>
                  </a:lnTo>
                  <a:cubicBezTo>
                    <a:pt x="24643293" y="9517500"/>
                    <a:pt x="24779182" y="9381610"/>
                    <a:pt x="24779182" y="9212700"/>
                  </a:cubicBezTo>
                  <a:lnTo>
                    <a:pt x="24779182" y="304800"/>
                  </a:lnTo>
                  <a:cubicBezTo>
                    <a:pt x="24779182" y="135890"/>
                    <a:pt x="24643293" y="0"/>
                    <a:pt x="24474382" y="0"/>
                  </a:cubicBezTo>
                  <a:close/>
                </a:path>
              </a:pathLst>
            </a:custGeom>
            <a:solidFill>
              <a:srgbClr val="8F5546"/>
            </a:solidFill>
          </p:spPr>
        </p:sp>
      </p:grpSp>
      <p:grpSp>
        <p:nvGrpSpPr>
          <p:cNvPr name="Group 4" id="4"/>
          <p:cNvGrpSpPr/>
          <p:nvPr/>
        </p:nvGrpSpPr>
        <p:grpSpPr>
          <a:xfrm rot="0">
            <a:off x="4557230" y="1542385"/>
            <a:ext cx="3196054" cy="740115"/>
            <a:chOff x="0" y="0"/>
            <a:chExt cx="19621292" cy="4543731"/>
          </a:xfrm>
        </p:grpSpPr>
        <p:sp>
          <p:nvSpPr>
            <p:cNvPr name="Freeform 5" id="5"/>
            <p:cNvSpPr/>
            <p:nvPr/>
          </p:nvSpPr>
          <p:spPr>
            <a:xfrm flipH="false" flipV="false" rot="0">
              <a:off x="0" y="0"/>
              <a:ext cx="19621292" cy="4543731"/>
            </a:xfrm>
            <a:custGeom>
              <a:avLst/>
              <a:gdLst/>
              <a:ahLst/>
              <a:cxnLst/>
              <a:rect r="r" b="b" t="t" l="l"/>
              <a:pathLst>
                <a:path h="4543731" w="19621292">
                  <a:moveTo>
                    <a:pt x="19316492" y="0"/>
                  </a:moveTo>
                  <a:lnTo>
                    <a:pt x="304800" y="0"/>
                  </a:lnTo>
                  <a:cubicBezTo>
                    <a:pt x="135890" y="0"/>
                    <a:pt x="0" y="135890"/>
                    <a:pt x="0" y="304800"/>
                  </a:cubicBezTo>
                  <a:lnTo>
                    <a:pt x="0" y="4238931"/>
                  </a:lnTo>
                  <a:cubicBezTo>
                    <a:pt x="0" y="4407841"/>
                    <a:pt x="135890" y="4543731"/>
                    <a:pt x="304800" y="4543731"/>
                  </a:cubicBezTo>
                  <a:lnTo>
                    <a:pt x="19316492" y="4543731"/>
                  </a:lnTo>
                  <a:cubicBezTo>
                    <a:pt x="19485403" y="4543731"/>
                    <a:pt x="19621292" y="4407841"/>
                    <a:pt x="19621292" y="4238931"/>
                  </a:cubicBezTo>
                  <a:lnTo>
                    <a:pt x="19621292" y="304800"/>
                  </a:lnTo>
                  <a:cubicBezTo>
                    <a:pt x="19621292" y="135890"/>
                    <a:pt x="19485403" y="0"/>
                    <a:pt x="19316492" y="0"/>
                  </a:cubicBezTo>
                  <a:close/>
                </a:path>
              </a:pathLst>
            </a:custGeom>
            <a:solidFill>
              <a:srgbClr val="8F5546"/>
            </a:solidFill>
          </p:spPr>
        </p:sp>
      </p:grpSp>
      <p:grpSp>
        <p:nvGrpSpPr>
          <p:cNvPr name="Group 6" id="6"/>
          <p:cNvGrpSpPr/>
          <p:nvPr/>
        </p:nvGrpSpPr>
        <p:grpSpPr>
          <a:xfrm rot="0">
            <a:off x="4566896" y="2315308"/>
            <a:ext cx="750508" cy="749462"/>
            <a:chOff x="0" y="0"/>
            <a:chExt cx="4695406" cy="4688867"/>
          </a:xfrm>
        </p:grpSpPr>
        <p:sp>
          <p:nvSpPr>
            <p:cNvPr name="Freeform 7" id="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grpSp>
        <p:nvGrpSpPr>
          <p:cNvPr name="Group 8" id="8"/>
          <p:cNvGrpSpPr/>
          <p:nvPr/>
        </p:nvGrpSpPr>
        <p:grpSpPr>
          <a:xfrm rot="0">
            <a:off x="4557230" y="3156463"/>
            <a:ext cx="750508" cy="6826019"/>
            <a:chOff x="0" y="0"/>
            <a:chExt cx="4695406" cy="42705667"/>
          </a:xfrm>
        </p:grpSpPr>
        <p:sp>
          <p:nvSpPr>
            <p:cNvPr name="Freeform 9" id="9"/>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0" id="10"/>
          <p:cNvGrpSpPr/>
          <p:nvPr/>
        </p:nvGrpSpPr>
        <p:grpSpPr>
          <a:xfrm rot="0">
            <a:off x="5370080" y="3156463"/>
            <a:ext cx="750508" cy="6826019"/>
            <a:chOff x="0" y="0"/>
            <a:chExt cx="4695406" cy="42705667"/>
          </a:xfrm>
        </p:grpSpPr>
        <p:sp>
          <p:nvSpPr>
            <p:cNvPr name="Freeform 11" id="11"/>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12" id="12"/>
          <p:cNvGrpSpPr/>
          <p:nvPr/>
        </p:nvGrpSpPr>
        <p:grpSpPr>
          <a:xfrm rot="0">
            <a:off x="6191429" y="3156463"/>
            <a:ext cx="750508" cy="6826019"/>
            <a:chOff x="0" y="0"/>
            <a:chExt cx="4695406" cy="42705667"/>
          </a:xfrm>
        </p:grpSpPr>
        <p:sp>
          <p:nvSpPr>
            <p:cNvPr name="Freeform 13" id="13"/>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4" id="14"/>
          <p:cNvGrpSpPr/>
          <p:nvPr/>
        </p:nvGrpSpPr>
        <p:grpSpPr>
          <a:xfrm rot="0">
            <a:off x="6989561" y="3156463"/>
            <a:ext cx="750508" cy="6826019"/>
            <a:chOff x="0" y="0"/>
            <a:chExt cx="4695406" cy="42705667"/>
          </a:xfrm>
        </p:grpSpPr>
        <p:sp>
          <p:nvSpPr>
            <p:cNvPr name="Freeform 15" id="15"/>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16" id="16"/>
          <p:cNvGrpSpPr/>
          <p:nvPr/>
        </p:nvGrpSpPr>
        <p:grpSpPr>
          <a:xfrm rot="0">
            <a:off x="7802289" y="3156463"/>
            <a:ext cx="750508" cy="6826019"/>
            <a:chOff x="0" y="0"/>
            <a:chExt cx="4695406" cy="42705667"/>
          </a:xfrm>
        </p:grpSpPr>
        <p:sp>
          <p:nvSpPr>
            <p:cNvPr name="Freeform 17" id="17"/>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18" id="18"/>
          <p:cNvGrpSpPr/>
          <p:nvPr/>
        </p:nvGrpSpPr>
        <p:grpSpPr>
          <a:xfrm rot="0">
            <a:off x="8613617" y="3156463"/>
            <a:ext cx="750508" cy="6826019"/>
            <a:chOff x="0" y="0"/>
            <a:chExt cx="4695406" cy="42705667"/>
          </a:xfrm>
        </p:grpSpPr>
        <p:sp>
          <p:nvSpPr>
            <p:cNvPr name="Freeform 19" id="19"/>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20" id="20"/>
          <p:cNvGrpSpPr/>
          <p:nvPr/>
        </p:nvGrpSpPr>
        <p:grpSpPr>
          <a:xfrm rot="0">
            <a:off x="9434966" y="3156463"/>
            <a:ext cx="750508" cy="6826019"/>
            <a:chOff x="0" y="0"/>
            <a:chExt cx="4695406" cy="42705667"/>
          </a:xfrm>
        </p:grpSpPr>
        <p:sp>
          <p:nvSpPr>
            <p:cNvPr name="Freeform 21" id="21"/>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22" id="22"/>
          <p:cNvGrpSpPr/>
          <p:nvPr/>
        </p:nvGrpSpPr>
        <p:grpSpPr>
          <a:xfrm rot="0">
            <a:off x="10233099" y="3156463"/>
            <a:ext cx="750508" cy="6826019"/>
            <a:chOff x="0" y="0"/>
            <a:chExt cx="4695406" cy="42705667"/>
          </a:xfrm>
        </p:grpSpPr>
        <p:sp>
          <p:nvSpPr>
            <p:cNvPr name="Freeform 23" id="23"/>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24" id="24"/>
          <p:cNvGrpSpPr/>
          <p:nvPr/>
        </p:nvGrpSpPr>
        <p:grpSpPr>
          <a:xfrm rot="0">
            <a:off x="11040757" y="3156463"/>
            <a:ext cx="750508" cy="6826019"/>
            <a:chOff x="0" y="0"/>
            <a:chExt cx="4695406" cy="42705667"/>
          </a:xfrm>
        </p:grpSpPr>
        <p:sp>
          <p:nvSpPr>
            <p:cNvPr name="Freeform 25" id="25"/>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26" id="26"/>
          <p:cNvGrpSpPr/>
          <p:nvPr/>
        </p:nvGrpSpPr>
        <p:grpSpPr>
          <a:xfrm rot="0">
            <a:off x="11857155" y="3156463"/>
            <a:ext cx="750508" cy="6826019"/>
            <a:chOff x="0" y="0"/>
            <a:chExt cx="4695406" cy="42705667"/>
          </a:xfrm>
        </p:grpSpPr>
        <p:sp>
          <p:nvSpPr>
            <p:cNvPr name="Freeform 27" id="27"/>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28" id="28"/>
          <p:cNvGrpSpPr/>
          <p:nvPr/>
        </p:nvGrpSpPr>
        <p:grpSpPr>
          <a:xfrm rot="0">
            <a:off x="12674338" y="3156463"/>
            <a:ext cx="750508" cy="6835800"/>
            <a:chOff x="0" y="0"/>
            <a:chExt cx="4695406" cy="42766856"/>
          </a:xfrm>
        </p:grpSpPr>
        <p:sp>
          <p:nvSpPr>
            <p:cNvPr name="Freeform 29" id="29"/>
            <p:cNvSpPr/>
            <p:nvPr/>
          </p:nvSpPr>
          <p:spPr>
            <a:xfrm flipH="false" flipV="false" rot="0">
              <a:off x="0" y="0"/>
              <a:ext cx="4695406" cy="42766856"/>
            </a:xfrm>
            <a:custGeom>
              <a:avLst/>
              <a:gdLst/>
              <a:ahLst/>
              <a:cxnLst/>
              <a:rect r="r" b="b" t="t" l="l"/>
              <a:pathLst>
                <a:path h="42766856" w="4695406">
                  <a:moveTo>
                    <a:pt x="4390606" y="0"/>
                  </a:moveTo>
                  <a:lnTo>
                    <a:pt x="304800" y="0"/>
                  </a:lnTo>
                  <a:cubicBezTo>
                    <a:pt x="135890" y="0"/>
                    <a:pt x="0" y="135890"/>
                    <a:pt x="0" y="304800"/>
                  </a:cubicBezTo>
                  <a:lnTo>
                    <a:pt x="0" y="42462056"/>
                  </a:lnTo>
                  <a:cubicBezTo>
                    <a:pt x="0" y="42630967"/>
                    <a:pt x="135890" y="42766856"/>
                    <a:pt x="304800" y="42766856"/>
                  </a:cubicBezTo>
                  <a:lnTo>
                    <a:pt x="4390606" y="42766856"/>
                  </a:lnTo>
                  <a:cubicBezTo>
                    <a:pt x="4559516" y="42766856"/>
                    <a:pt x="4695406" y="42630967"/>
                    <a:pt x="4695406" y="42462056"/>
                  </a:cubicBezTo>
                  <a:lnTo>
                    <a:pt x="4695406" y="304800"/>
                  </a:lnTo>
                  <a:cubicBezTo>
                    <a:pt x="4695406" y="135890"/>
                    <a:pt x="4559516" y="0"/>
                    <a:pt x="4390606" y="0"/>
                  </a:cubicBezTo>
                  <a:close/>
                </a:path>
              </a:pathLst>
            </a:custGeom>
            <a:solidFill>
              <a:srgbClr val="BC7B6A">
                <a:alpha val="40000"/>
              </a:srgbClr>
            </a:solidFill>
          </p:spPr>
        </p:sp>
      </p:grpSp>
      <p:grpSp>
        <p:nvGrpSpPr>
          <p:cNvPr name="Group 30" id="30"/>
          <p:cNvGrpSpPr/>
          <p:nvPr/>
        </p:nvGrpSpPr>
        <p:grpSpPr>
          <a:xfrm rot="0">
            <a:off x="13472471" y="3156463"/>
            <a:ext cx="750508" cy="6826019"/>
            <a:chOff x="0" y="0"/>
            <a:chExt cx="4695406" cy="42705667"/>
          </a:xfrm>
        </p:grpSpPr>
        <p:sp>
          <p:nvSpPr>
            <p:cNvPr name="Freeform 31" id="31"/>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32" id="32"/>
          <p:cNvGrpSpPr/>
          <p:nvPr/>
        </p:nvGrpSpPr>
        <p:grpSpPr>
          <a:xfrm rot="0">
            <a:off x="14313177" y="3156463"/>
            <a:ext cx="750508" cy="6826019"/>
            <a:chOff x="0" y="0"/>
            <a:chExt cx="4695406" cy="42705667"/>
          </a:xfrm>
        </p:grpSpPr>
        <p:sp>
          <p:nvSpPr>
            <p:cNvPr name="Freeform 33" id="33"/>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34" id="34"/>
          <p:cNvGrpSpPr/>
          <p:nvPr/>
        </p:nvGrpSpPr>
        <p:grpSpPr>
          <a:xfrm rot="0">
            <a:off x="15125412" y="3156463"/>
            <a:ext cx="750508" cy="6826019"/>
            <a:chOff x="0" y="0"/>
            <a:chExt cx="4695406" cy="42705667"/>
          </a:xfrm>
        </p:grpSpPr>
        <p:sp>
          <p:nvSpPr>
            <p:cNvPr name="Freeform 35" id="35"/>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grpSp>
        <p:nvGrpSpPr>
          <p:cNvPr name="Group 36" id="36"/>
          <p:cNvGrpSpPr/>
          <p:nvPr/>
        </p:nvGrpSpPr>
        <p:grpSpPr>
          <a:xfrm rot="0">
            <a:off x="15943208" y="3156463"/>
            <a:ext cx="750508" cy="6826019"/>
            <a:chOff x="0" y="0"/>
            <a:chExt cx="4695406" cy="42705667"/>
          </a:xfrm>
        </p:grpSpPr>
        <p:sp>
          <p:nvSpPr>
            <p:cNvPr name="Freeform 37" id="37"/>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40000"/>
              </a:srgbClr>
            </a:solidFill>
          </p:spPr>
        </p:sp>
      </p:grpSp>
      <p:grpSp>
        <p:nvGrpSpPr>
          <p:cNvPr name="Group 38" id="38"/>
          <p:cNvGrpSpPr/>
          <p:nvPr/>
        </p:nvGrpSpPr>
        <p:grpSpPr>
          <a:xfrm rot="0">
            <a:off x="16745507" y="3156463"/>
            <a:ext cx="750508" cy="6826019"/>
            <a:chOff x="0" y="0"/>
            <a:chExt cx="4695406" cy="42705667"/>
          </a:xfrm>
        </p:grpSpPr>
        <p:sp>
          <p:nvSpPr>
            <p:cNvPr name="Freeform 39" id="39"/>
            <p:cNvSpPr/>
            <p:nvPr/>
          </p:nvSpPr>
          <p:spPr>
            <a:xfrm flipH="false" flipV="false" rot="0">
              <a:off x="0" y="0"/>
              <a:ext cx="4695406" cy="42705666"/>
            </a:xfrm>
            <a:custGeom>
              <a:avLst/>
              <a:gdLst/>
              <a:ahLst/>
              <a:cxnLst/>
              <a:rect r="r" b="b" t="t" l="l"/>
              <a:pathLst>
                <a:path h="42705666" w="4695406">
                  <a:moveTo>
                    <a:pt x="4390606" y="0"/>
                  </a:moveTo>
                  <a:lnTo>
                    <a:pt x="304800" y="0"/>
                  </a:lnTo>
                  <a:cubicBezTo>
                    <a:pt x="135890" y="0"/>
                    <a:pt x="0" y="135890"/>
                    <a:pt x="0" y="304800"/>
                  </a:cubicBezTo>
                  <a:lnTo>
                    <a:pt x="0" y="42400866"/>
                  </a:lnTo>
                  <a:cubicBezTo>
                    <a:pt x="0" y="42569777"/>
                    <a:pt x="135890" y="42705666"/>
                    <a:pt x="304800" y="42705666"/>
                  </a:cubicBezTo>
                  <a:lnTo>
                    <a:pt x="4390606" y="42705666"/>
                  </a:lnTo>
                  <a:cubicBezTo>
                    <a:pt x="4559516" y="42705666"/>
                    <a:pt x="4695406" y="42569777"/>
                    <a:pt x="4695406" y="42400866"/>
                  </a:cubicBezTo>
                  <a:lnTo>
                    <a:pt x="4695406" y="304800"/>
                  </a:lnTo>
                  <a:cubicBezTo>
                    <a:pt x="4695406" y="135890"/>
                    <a:pt x="4559516" y="0"/>
                    <a:pt x="4390606" y="0"/>
                  </a:cubicBezTo>
                  <a:close/>
                </a:path>
              </a:pathLst>
            </a:custGeom>
            <a:solidFill>
              <a:srgbClr val="BC7B6A">
                <a:alpha val="19608"/>
              </a:srgbClr>
            </a:solidFill>
          </p:spPr>
        </p:sp>
      </p:grpSp>
      <p:sp>
        <p:nvSpPr>
          <p:cNvPr name="AutoShape 40" id="40"/>
          <p:cNvSpPr/>
          <p:nvPr/>
        </p:nvSpPr>
        <p:spPr>
          <a:xfrm rot="-2019">
            <a:off x="4566897" y="3366835"/>
            <a:ext cx="12918374" cy="0"/>
          </a:xfrm>
          <a:prstGeom prst="line">
            <a:avLst/>
          </a:prstGeom>
          <a:ln cap="rnd" w="9525">
            <a:solidFill>
              <a:srgbClr val="BC7B6A"/>
            </a:solidFill>
            <a:prstDash val="solid"/>
            <a:headEnd type="none" len="sm" w="sm"/>
            <a:tailEnd type="none" len="sm" w="sm"/>
          </a:ln>
        </p:spPr>
      </p:sp>
      <p:grpSp>
        <p:nvGrpSpPr>
          <p:cNvPr name="Group 41" id="41"/>
          <p:cNvGrpSpPr/>
          <p:nvPr/>
        </p:nvGrpSpPr>
        <p:grpSpPr>
          <a:xfrm rot="5400000">
            <a:off x="4804814" y="3007573"/>
            <a:ext cx="260686" cy="745162"/>
            <a:chOff x="0" y="0"/>
            <a:chExt cx="510431" cy="1459050"/>
          </a:xfrm>
        </p:grpSpPr>
        <p:sp>
          <p:nvSpPr>
            <p:cNvPr name="Freeform 42" id="42"/>
            <p:cNvSpPr/>
            <p:nvPr/>
          </p:nvSpPr>
          <p:spPr>
            <a:xfrm flipH="false" flipV="false" rot="0">
              <a:off x="0" y="0"/>
              <a:ext cx="510431" cy="1459050"/>
            </a:xfrm>
            <a:custGeom>
              <a:avLst/>
              <a:gdLst/>
              <a:ahLst/>
              <a:cxnLst/>
              <a:rect r="r" b="b" t="t" l="l"/>
              <a:pathLst>
                <a:path h="1459050" w="510431">
                  <a:moveTo>
                    <a:pt x="255215" y="0"/>
                  </a:moveTo>
                  <a:lnTo>
                    <a:pt x="510431" y="203200"/>
                  </a:lnTo>
                  <a:lnTo>
                    <a:pt x="510431" y="1255850"/>
                  </a:lnTo>
                  <a:lnTo>
                    <a:pt x="255215" y="1459050"/>
                  </a:lnTo>
                  <a:lnTo>
                    <a:pt x="0" y="1255850"/>
                  </a:lnTo>
                  <a:lnTo>
                    <a:pt x="0" y="203200"/>
                  </a:lnTo>
                  <a:lnTo>
                    <a:pt x="255215" y="0"/>
                  </a:lnTo>
                  <a:close/>
                </a:path>
              </a:pathLst>
            </a:custGeom>
            <a:solidFill>
              <a:srgbClr val="BC7B6A"/>
            </a:solidFill>
          </p:spPr>
        </p:sp>
        <p:sp>
          <p:nvSpPr>
            <p:cNvPr name="TextBox 43" id="43"/>
            <p:cNvSpPr txBox="true"/>
            <p:nvPr/>
          </p:nvSpPr>
          <p:spPr>
            <a:xfrm>
              <a:off x="0" y="111125"/>
              <a:ext cx="510431" cy="1208225"/>
            </a:xfrm>
            <a:prstGeom prst="rect">
              <a:avLst/>
            </a:prstGeom>
          </p:spPr>
          <p:txBody>
            <a:bodyPr anchor="ctr" rtlCol="false" tIns="50800" lIns="50800" bIns="50800" rIns="50800"/>
            <a:lstStyle/>
            <a:p>
              <a:pPr algn="ctr">
                <a:lnSpc>
                  <a:spcPts val="1679"/>
                </a:lnSpc>
              </a:pPr>
            </a:p>
          </p:txBody>
        </p:sp>
      </p:grpSp>
      <p:sp>
        <p:nvSpPr>
          <p:cNvPr name="Freeform 44" id="44"/>
          <p:cNvSpPr/>
          <p:nvPr/>
        </p:nvSpPr>
        <p:spPr>
          <a:xfrm flipH="false" flipV="false" rot="0">
            <a:off x="-271087" y="-494172"/>
            <a:ext cx="1249111" cy="1483825"/>
          </a:xfrm>
          <a:custGeom>
            <a:avLst/>
            <a:gdLst/>
            <a:ahLst/>
            <a:cxnLst/>
            <a:rect r="r" b="b" t="t" l="l"/>
            <a:pathLst>
              <a:path h="1483825" w="1249111">
                <a:moveTo>
                  <a:pt x="0" y="0"/>
                </a:moveTo>
                <a:lnTo>
                  <a:pt x="1249110" y="0"/>
                </a:lnTo>
                <a:lnTo>
                  <a:pt x="1249110" y="1483825"/>
                </a:lnTo>
                <a:lnTo>
                  <a:pt x="0" y="1483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5" id="45"/>
          <p:cNvSpPr txBox="true"/>
          <p:nvPr/>
        </p:nvSpPr>
        <p:spPr>
          <a:xfrm rot="0">
            <a:off x="1336520" y="1985810"/>
            <a:ext cx="2657853" cy="656303"/>
          </a:xfrm>
          <a:prstGeom prst="rect">
            <a:avLst/>
          </a:prstGeom>
        </p:spPr>
        <p:txBody>
          <a:bodyPr anchor="t" rtlCol="false" tIns="0" lIns="0" bIns="0" rIns="0">
            <a:spAutoFit/>
          </a:bodyPr>
          <a:lstStyle/>
          <a:p>
            <a:pPr algn="ctr">
              <a:lnSpc>
                <a:spcPts val="5353"/>
              </a:lnSpc>
            </a:pPr>
            <a:r>
              <a:rPr lang="en-US" sz="3823">
                <a:solidFill>
                  <a:srgbClr val="FFFFFF"/>
                </a:solidFill>
                <a:latin typeface="The Seasons"/>
              </a:rPr>
              <a:t>Task</a:t>
            </a:r>
          </a:p>
        </p:txBody>
      </p:sp>
      <p:sp>
        <p:nvSpPr>
          <p:cNvPr name="TextBox 46" id="46"/>
          <p:cNvSpPr txBox="true"/>
          <p:nvPr/>
        </p:nvSpPr>
        <p:spPr>
          <a:xfrm rot="0">
            <a:off x="4786315" y="1571516"/>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2</a:t>
            </a:r>
          </a:p>
        </p:txBody>
      </p:sp>
      <p:sp>
        <p:nvSpPr>
          <p:cNvPr name="TextBox 47" id="47"/>
          <p:cNvSpPr txBox="true"/>
          <p:nvPr/>
        </p:nvSpPr>
        <p:spPr>
          <a:xfrm rot="0">
            <a:off x="4587309" y="2385388"/>
            <a:ext cx="709680" cy="5331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5</a:t>
            </a:r>
          </a:p>
        </p:txBody>
      </p:sp>
      <p:grpSp>
        <p:nvGrpSpPr>
          <p:cNvPr name="Group 48" id="48"/>
          <p:cNvGrpSpPr/>
          <p:nvPr/>
        </p:nvGrpSpPr>
        <p:grpSpPr>
          <a:xfrm rot="0">
            <a:off x="1003674" y="3156463"/>
            <a:ext cx="3467831" cy="441733"/>
            <a:chOff x="0" y="0"/>
            <a:chExt cx="21289796" cy="2711897"/>
          </a:xfrm>
        </p:grpSpPr>
        <p:sp>
          <p:nvSpPr>
            <p:cNvPr name="Freeform 49" id="49"/>
            <p:cNvSpPr/>
            <p:nvPr/>
          </p:nvSpPr>
          <p:spPr>
            <a:xfrm flipH="false" flipV="false" rot="0">
              <a:off x="0" y="0"/>
              <a:ext cx="21289797" cy="2711897"/>
            </a:xfrm>
            <a:custGeom>
              <a:avLst/>
              <a:gdLst/>
              <a:ahLst/>
              <a:cxnLst/>
              <a:rect r="r" b="b" t="t" l="l"/>
              <a:pathLst>
                <a:path h="2711897" w="21289797">
                  <a:moveTo>
                    <a:pt x="20984997" y="0"/>
                  </a:moveTo>
                  <a:lnTo>
                    <a:pt x="304800" y="0"/>
                  </a:lnTo>
                  <a:cubicBezTo>
                    <a:pt x="135890" y="0"/>
                    <a:pt x="0" y="135890"/>
                    <a:pt x="0" y="304800"/>
                  </a:cubicBezTo>
                  <a:lnTo>
                    <a:pt x="0" y="2407097"/>
                  </a:lnTo>
                  <a:cubicBezTo>
                    <a:pt x="0" y="2576007"/>
                    <a:pt x="135890" y="2711897"/>
                    <a:pt x="304800" y="2711897"/>
                  </a:cubicBezTo>
                  <a:lnTo>
                    <a:pt x="20984997" y="2711897"/>
                  </a:lnTo>
                  <a:cubicBezTo>
                    <a:pt x="21153906" y="2711897"/>
                    <a:pt x="21289797" y="2576007"/>
                    <a:pt x="21289797" y="2407097"/>
                  </a:cubicBezTo>
                  <a:lnTo>
                    <a:pt x="21289797" y="304800"/>
                  </a:lnTo>
                  <a:cubicBezTo>
                    <a:pt x="21289797" y="135890"/>
                    <a:pt x="21153906" y="0"/>
                    <a:pt x="20984997" y="0"/>
                  </a:cubicBezTo>
                  <a:close/>
                </a:path>
              </a:pathLst>
            </a:custGeom>
            <a:solidFill>
              <a:srgbClr val="BC7B6A"/>
            </a:solidFill>
          </p:spPr>
        </p:sp>
      </p:grpSp>
      <p:sp>
        <p:nvSpPr>
          <p:cNvPr name="TextBox 50" id="50"/>
          <p:cNvSpPr txBox="true"/>
          <p:nvPr/>
        </p:nvSpPr>
        <p:spPr>
          <a:xfrm rot="0">
            <a:off x="1264537" y="3180145"/>
            <a:ext cx="3014189"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APP: Design and mockup</a:t>
            </a:r>
          </a:p>
        </p:txBody>
      </p:sp>
      <p:grpSp>
        <p:nvGrpSpPr>
          <p:cNvPr name="Group 51" id="51"/>
          <p:cNvGrpSpPr/>
          <p:nvPr/>
        </p:nvGrpSpPr>
        <p:grpSpPr>
          <a:xfrm rot="0">
            <a:off x="5398794" y="2315308"/>
            <a:ext cx="750508" cy="749462"/>
            <a:chOff x="0" y="0"/>
            <a:chExt cx="1000677" cy="999283"/>
          </a:xfrm>
        </p:grpSpPr>
        <p:grpSp>
          <p:nvGrpSpPr>
            <p:cNvPr name="Group 52" id="52"/>
            <p:cNvGrpSpPr/>
            <p:nvPr/>
          </p:nvGrpSpPr>
          <p:grpSpPr>
            <a:xfrm rot="0">
              <a:off x="0" y="0"/>
              <a:ext cx="1000677" cy="999283"/>
              <a:chOff x="0" y="0"/>
              <a:chExt cx="4695406" cy="4688867"/>
            </a:xfrm>
          </p:grpSpPr>
          <p:sp>
            <p:nvSpPr>
              <p:cNvPr name="Freeform 53" id="53"/>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4" id="54"/>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6</a:t>
              </a:r>
            </a:p>
          </p:txBody>
        </p:sp>
      </p:grpSp>
      <p:grpSp>
        <p:nvGrpSpPr>
          <p:cNvPr name="Group 55" id="55"/>
          <p:cNvGrpSpPr/>
          <p:nvPr/>
        </p:nvGrpSpPr>
        <p:grpSpPr>
          <a:xfrm rot="0">
            <a:off x="6206452" y="2315308"/>
            <a:ext cx="750508" cy="749462"/>
            <a:chOff x="0" y="0"/>
            <a:chExt cx="1000677" cy="999283"/>
          </a:xfrm>
        </p:grpSpPr>
        <p:grpSp>
          <p:nvGrpSpPr>
            <p:cNvPr name="Group 56" id="56"/>
            <p:cNvGrpSpPr/>
            <p:nvPr/>
          </p:nvGrpSpPr>
          <p:grpSpPr>
            <a:xfrm rot="0">
              <a:off x="0" y="0"/>
              <a:ext cx="1000677" cy="999283"/>
              <a:chOff x="0" y="0"/>
              <a:chExt cx="4695406" cy="4688867"/>
            </a:xfrm>
          </p:grpSpPr>
          <p:sp>
            <p:nvSpPr>
              <p:cNvPr name="Freeform 57" id="5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58" id="58"/>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7</a:t>
              </a:r>
            </a:p>
          </p:txBody>
        </p:sp>
      </p:grpSp>
      <p:grpSp>
        <p:nvGrpSpPr>
          <p:cNvPr name="Group 59" id="59"/>
          <p:cNvGrpSpPr/>
          <p:nvPr/>
        </p:nvGrpSpPr>
        <p:grpSpPr>
          <a:xfrm rot="0">
            <a:off x="7002776" y="2315308"/>
            <a:ext cx="750508" cy="749462"/>
            <a:chOff x="0" y="0"/>
            <a:chExt cx="1000677" cy="999283"/>
          </a:xfrm>
        </p:grpSpPr>
        <p:grpSp>
          <p:nvGrpSpPr>
            <p:cNvPr name="Group 60" id="60"/>
            <p:cNvGrpSpPr/>
            <p:nvPr/>
          </p:nvGrpSpPr>
          <p:grpSpPr>
            <a:xfrm rot="0">
              <a:off x="0" y="0"/>
              <a:ext cx="1000677" cy="999283"/>
              <a:chOff x="0" y="0"/>
              <a:chExt cx="4695406" cy="4688867"/>
            </a:xfrm>
          </p:grpSpPr>
          <p:sp>
            <p:nvSpPr>
              <p:cNvPr name="Freeform 61" id="6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62" id="62"/>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8</a:t>
              </a:r>
            </a:p>
          </p:txBody>
        </p:sp>
      </p:grpSp>
      <p:grpSp>
        <p:nvGrpSpPr>
          <p:cNvPr name="Group 63" id="63"/>
          <p:cNvGrpSpPr/>
          <p:nvPr/>
        </p:nvGrpSpPr>
        <p:grpSpPr>
          <a:xfrm rot="0">
            <a:off x="7810433" y="2315308"/>
            <a:ext cx="750508" cy="749462"/>
            <a:chOff x="0" y="0"/>
            <a:chExt cx="1000677" cy="999283"/>
          </a:xfrm>
        </p:grpSpPr>
        <p:grpSp>
          <p:nvGrpSpPr>
            <p:cNvPr name="Group 64" id="64"/>
            <p:cNvGrpSpPr/>
            <p:nvPr/>
          </p:nvGrpSpPr>
          <p:grpSpPr>
            <a:xfrm rot="0">
              <a:off x="0" y="0"/>
              <a:ext cx="1000677" cy="999283"/>
              <a:chOff x="0" y="0"/>
              <a:chExt cx="4695406" cy="4688867"/>
            </a:xfrm>
          </p:grpSpPr>
          <p:sp>
            <p:nvSpPr>
              <p:cNvPr name="Freeform 65" id="6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66" id="66"/>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9</a:t>
              </a:r>
            </a:p>
          </p:txBody>
        </p:sp>
      </p:grpSp>
      <p:grpSp>
        <p:nvGrpSpPr>
          <p:cNvPr name="Group 67" id="67"/>
          <p:cNvGrpSpPr/>
          <p:nvPr/>
        </p:nvGrpSpPr>
        <p:grpSpPr>
          <a:xfrm rot="0">
            <a:off x="8622669" y="2315308"/>
            <a:ext cx="750508" cy="749462"/>
            <a:chOff x="0" y="0"/>
            <a:chExt cx="1000677" cy="999283"/>
          </a:xfrm>
        </p:grpSpPr>
        <p:grpSp>
          <p:nvGrpSpPr>
            <p:cNvPr name="Group 68" id="68"/>
            <p:cNvGrpSpPr/>
            <p:nvPr/>
          </p:nvGrpSpPr>
          <p:grpSpPr>
            <a:xfrm rot="0">
              <a:off x="0" y="0"/>
              <a:ext cx="1000677" cy="999283"/>
              <a:chOff x="0" y="0"/>
              <a:chExt cx="4695406" cy="4688867"/>
            </a:xfrm>
          </p:grpSpPr>
          <p:sp>
            <p:nvSpPr>
              <p:cNvPr name="Freeform 69" id="69"/>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70" id="70"/>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10</a:t>
              </a:r>
            </a:p>
          </p:txBody>
        </p:sp>
      </p:grpSp>
      <p:grpSp>
        <p:nvGrpSpPr>
          <p:cNvPr name="Group 71" id="71"/>
          <p:cNvGrpSpPr/>
          <p:nvPr/>
        </p:nvGrpSpPr>
        <p:grpSpPr>
          <a:xfrm rot="0">
            <a:off x="9446731" y="2315308"/>
            <a:ext cx="750508" cy="749462"/>
            <a:chOff x="0" y="0"/>
            <a:chExt cx="1000677" cy="999283"/>
          </a:xfrm>
        </p:grpSpPr>
        <p:grpSp>
          <p:nvGrpSpPr>
            <p:cNvPr name="Group 72" id="72"/>
            <p:cNvGrpSpPr/>
            <p:nvPr/>
          </p:nvGrpSpPr>
          <p:grpSpPr>
            <a:xfrm rot="0">
              <a:off x="0" y="0"/>
              <a:ext cx="1000677" cy="999283"/>
              <a:chOff x="0" y="0"/>
              <a:chExt cx="4695406" cy="4688867"/>
            </a:xfrm>
          </p:grpSpPr>
          <p:sp>
            <p:nvSpPr>
              <p:cNvPr name="Freeform 73" id="73"/>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74" id="74"/>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11</a:t>
              </a:r>
            </a:p>
          </p:txBody>
        </p:sp>
      </p:grpSp>
      <p:grpSp>
        <p:nvGrpSpPr>
          <p:cNvPr name="Group 75" id="75"/>
          <p:cNvGrpSpPr/>
          <p:nvPr/>
        </p:nvGrpSpPr>
        <p:grpSpPr>
          <a:xfrm rot="0">
            <a:off x="10242764" y="2315308"/>
            <a:ext cx="750508" cy="749462"/>
            <a:chOff x="0" y="0"/>
            <a:chExt cx="1000677" cy="999283"/>
          </a:xfrm>
        </p:grpSpPr>
        <p:grpSp>
          <p:nvGrpSpPr>
            <p:cNvPr name="Group 76" id="76"/>
            <p:cNvGrpSpPr/>
            <p:nvPr/>
          </p:nvGrpSpPr>
          <p:grpSpPr>
            <a:xfrm rot="0">
              <a:off x="0" y="0"/>
              <a:ext cx="1000677" cy="999283"/>
              <a:chOff x="0" y="0"/>
              <a:chExt cx="4695406" cy="4688867"/>
            </a:xfrm>
          </p:grpSpPr>
          <p:sp>
            <p:nvSpPr>
              <p:cNvPr name="Freeform 77" id="7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78" id="78"/>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12</a:t>
              </a:r>
            </a:p>
          </p:txBody>
        </p:sp>
      </p:grpSp>
      <p:grpSp>
        <p:nvGrpSpPr>
          <p:cNvPr name="Group 79" id="79"/>
          <p:cNvGrpSpPr/>
          <p:nvPr/>
        </p:nvGrpSpPr>
        <p:grpSpPr>
          <a:xfrm rot="0">
            <a:off x="11058939" y="2315308"/>
            <a:ext cx="750508" cy="749462"/>
            <a:chOff x="0" y="0"/>
            <a:chExt cx="1000677" cy="999283"/>
          </a:xfrm>
        </p:grpSpPr>
        <p:grpSp>
          <p:nvGrpSpPr>
            <p:cNvPr name="Group 80" id="80"/>
            <p:cNvGrpSpPr/>
            <p:nvPr/>
          </p:nvGrpSpPr>
          <p:grpSpPr>
            <a:xfrm rot="0">
              <a:off x="0" y="0"/>
              <a:ext cx="1000677" cy="999283"/>
              <a:chOff x="0" y="0"/>
              <a:chExt cx="4695406" cy="4688867"/>
            </a:xfrm>
          </p:grpSpPr>
          <p:sp>
            <p:nvSpPr>
              <p:cNvPr name="Freeform 81" id="8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82" id="82"/>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13</a:t>
              </a:r>
            </a:p>
          </p:txBody>
        </p:sp>
      </p:grpSp>
      <p:grpSp>
        <p:nvGrpSpPr>
          <p:cNvPr name="Group 83" id="83"/>
          <p:cNvGrpSpPr/>
          <p:nvPr/>
        </p:nvGrpSpPr>
        <p:grpSpPr>
          <a:xfrm rot="0">
            <a:off x="11876122" y="2315308"/>
            <a:ext cx="750508" cy="749462"/>
            <a:chOff x="0" y="0"/>
            <a:chExt cx="1000677" cy="999283"/>
          </a:xfrm>
        </p:grpSpPr>
        <p:grpSp>
          <p:nvGrpSpPr>
            <p:cNvPr name="Group 84" id="84"/>
            <p:cNvGrpSpPr/>
            <p:nvPr/>
          </p:nvGrpSpPr>
          <p:grpSpPr>
            <a:xfrm rot="0">
              <a:off x="0" y="0"/>
              <a:ext cx="1000677" cy="999283"/>
              <a:chOff x="0" y="0"/>
              <a:chExt cx="4695406" cy="4688867"/>
            </a:xfrm>
          </p:grpSpPr>
          <p:sp>
            <p:nvSpPr>
              <p:cNvPr name="Freeform 85" id="8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86" id="86"/>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14</a:t>
              </a:r>
            </a:p>
          </p:txBody>
        </p:sp>
      </p:grpSp>
      <p:grpSp>
        <p:nvGrpSpPr>
          <p:cNvPr name="Group 87" id="87"/>
          <p:cNvGrpSpPr/>
          <p:nvPr/>
        </p:nvGrpSpPr>
        <p:grpSpPr>
          <a:xfrm rot="0">
            <a:off x="12674255" y="2315308"/>
            <a:ext cx="750508" cy="749462"/>
            <a:chOff x="0" y="0"/>
            <a:chExt cx="1000677" cy="999283"/>
          </a:xfrm>
        </p:grpSpPr>
        <p:grpSp>
          <p:nvGrpSpPr>
            <p:cNvPr name="Group 88" id="88"/>
            <p:cNvGrpSpPr/>
            <p:nvPr/>
          </p:nvGrpSpPr>
          <p:grpSpPr>
            <a:xfrm rot="0">
              <a:off x="0" y="0"/>
              <a:ext cx="1000677" cy="999283"/>
              <a:chOff x="0" y="0"/>
              <a:chExt cx="4695406" cy="4688867"/>
            </a:xfrm>
          </p:grpSpPr>
          <p:sp>
            <p:nvSpPr>
              <p:cNvPr name="Freeform 89" id="89"/>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90" id="90"/>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15</a:t>
              </a:r>
            </a:p>
          </p:txBody>
        </p:sp>
      </p:grpSp>
      <p:grpSp>
        <p:nvGrpSpPr>
          <p:cNvPr name="Group 91" id="91"/>
          <p:cNvGrpSpPr/>
          <p:nvPr/>
        </p:nvGrpSpPr>
        <p:grpSpPr>
          <a:xfrm rot="0">
            <a:off x="13486302" y="2315308"/>
            <a:ext cx="750508" cy="749462"/>
            <a:chOff x="0" y="0"/>
            <a:chExt cx="1000677" cy="999283"/>
          </a:xfrm>
        </p:grpSpPr>
        <p:grpSp>
          <p:nvGrpSpPr>
            <p:cNvPr name="Group 92" id="92"/>
            <p:cNvGrpSpPr/>
            <p:nvPr/>
          </p:nvGrpSpPr>
          <p:grpSpPr>
            <a:xfrm rot="0">
              <a:off x="0" y="0"/>
              <a:ext cx="1000677" cy="999283"/>
              <a:chOff x="0" y="0"/>
              <a:chExt cx="4695406" cy="4688867"/>
            </a:xfrm>
          </p:grpSpPr>
          <p:sp>
            <p:nvSpPr>
              <p:cNvPr name="Freeform 93" id="93"/>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94" id="94"/>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16</a:t>
              </a:r>
            </a:p>
          </p:txBody>
        </p:sp>
      </p:grpSp>
      <p:grpSp>
        <p:nvGrpSpPr>
          <p:cNvPr name="Group 95" id="95"/>
          <p:cNvGrpSpPr/>
          <p:nvPr/>
        </p:nvGrpSpPr>
        <p:grpSpPr>
          <a:xfrm rot="0">
            <a:off x="14322534" y="2315308"/>
            <a:ext cx="750508" cy="749462"/>
            <a:chOff x="0" y="0"/>
            <a:chExt cx="1000677" cy="999283"/>
          </a:xfrm>
        </p:grpSpPr>
        <p:grpSp>
          <p:nvGrpSpPr>
            <p:cNvPr name="Group 96" id="96"/>
            <p:cNvGrpSpPr/>
            <p:nvPr/>
          </p:nvGrpSpPr>
          <p:grpSpPr>
            <a:xfrm rot="0">
              <a:off x="0" y="0"/>
              <a:ext cx="1000677" cy="999283"/>
              <a:chOff x="0" y="0"/>
              <a:chExt cx="4695406" cy="4688867"/>
            </a:xfrm>
          </p:grpSpPr>
          <p:sp>
            <p:nvSpPr>
              <p:cNvPr name="Freeform 97" id="97"/>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98" id="98"/>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17</a:t>
              </a:r>
            </a:p>
          </p:txBody>
        </p:sp>
      </p:grpSp>
      <p:grpSp>
        <p:nvGrpSpPr>
          <p:cNvPr name="Group 99" id="99"/>
          <p:cNvGrpSpPr/>
          <p:nvPr/>
        </p:nvGrpSpPr>
        <p:grpSpPr>
          <a:xfrm rot="0">
            <a:off x="15130192" y="2315308"/>
            <a:ext cx="750508" cy="749462"/>
            <a:chOff x="0" y="0"/>
            <a:chExt cx="1000677" cy="999283"/>
          </a:xfrm>
        </p:grpSpPr>
        <p:grpSp>
          <p:nvGrpSpPr>
            <p:cNvPr name="Group 100" id="100"/>
            <p:cNvGrpSpPr/>
            <p:nvPr/>
          </p:nvGrpSpPr>
          <p:grpSpPr>
            <a:xfrm rot="0">
              <a:off x="0" y="0"/>
              <a:ext cx="1000677" cy="999283"/>
              <a:chOff x="0" y="0"/>
              <a:chExt cx="4695406" cy="4688867"/>
            </a:xfrm>
          </p:grpSpPr>
          <p:sp>
            <p:nvSpPr>
              <p:cNvPr name="Freeform 101" id="101"/>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02" id="102"/>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18</a:t>
              </a:r>
            </a:p>
          </p:txBody>
        </p:sp>
      </p:grpSp>
      <p:grpSp>
        <p:nvGrpSpPr>
          <p:cNvPr name="Group 103" id="103"/>
          <p:cNvGrpSpPr/>
          <p:nvPr/>
        </p:nvGrpSpPr>
        <p:grpSpPr>
          <a:xfrm rot="0">
            <a:off x="15937850" y="2315308"/>
            <a:ext cx="750508" cy="749462"/>
            <a:chOff x="0" y="0"/>
            <a:chExt cx="1000677" cy="999283"/>
          </a:xfrm>
        </p:grpSpPr>
        <p:grpSp>
          <p:nvGrpSpPr>
            <p:cNvPr name="Group 104" id="104"/>
            <p:cNvGrpSpPr/>
            <p:nvPr/>
          </p:nvGrpSpPr>
          <p:grpSpPr>
            <a:xfrm rot="0">
              <a:off x="0" y="0"/>
              <a:ext cx="1000677" cy="999283"/>
              <a:chOff x="0" y="0"/>
              <a:chExt cx="4695406" cy="4688867"/>
            </a:xfrm>
          </p:grpSpPr>
          <p:sp>
            <p:nvSpPr>
              <p:cNvPr name="Freeform 105" id="10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06" id="106"/>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19</a:t>
              </a:r>
            </a:p>
          </p:txBody>
        </p:sp>
      </p:grpSp>
      <p:grpSp>
        <p:nvGrpSpPr>
          <p:cNvPr name="Group 107" id="107"/>
          <p:cNvGrpSpPr/>
          <p:nvPr/>
        </p:nvGrpSpPr>
        <p:grpSpPr>
          <a:xfrm rot="0">
            <a:off x="16745507" y="2315308"/>
            <a:ext cx="750508" cy="749462"/>
            <a:chOff x="0" y="0"/>
            <a:chExt cx="1000677" cy="999283"/>
          </a:xfrm>
        </p:grpSpPr>
        <p:grpSp>
          <p:nvGrpSpPr>
            <p:cNvPr name="Group 108" id="108"/>
            <p:cNvGrpSpPr/>
            <p:nvPr/>
          </p:nvGrpSpPr>
          <p:grpSpPr>
            <a:xfrm rot="0">
              <a:off x="0" y="0"/>
              <a:ext cx="1000677" cy="999283"/>
              <a:chOff x="0" y="0"/>
              <a:chExt cx="4695406" cy="4688867"/>
            </a:xfrm>
          </p:grpSpPr>
          <p:sp>
            <p:nvSpPr>
              <p:cNvPr name="Freeform 109" id="109"/>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10" id="110"/>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20</a:t>
              </a:r>
            </a:p>
          </p:txBody>
        </p:sp>
      </p:grpSp>
      <p:sp>
        <p:nvSpPr>
          <p:cNvPr name="TextBox 111" id="111"/>
          <p:cNvSpPr txBox="true"/>
          <p:nvPr/>
        </p:nvSpPr>
        <p:spPr>
          <a:xfrm rot="0">
            <a:off x="1016187" y="535576"/>
            <a:ext cx="16385177" cy="923627"/>
          </a:xfrm>
          <a:prstGeom prst="rect">
            <a:avLst/>
          </a:prstGeom>
        </p:spPr>
        <p:txBody>
          <a:bodyPr anchor="t" rtlCol="false" tIns="0" lIns="0" bIns="0" rIns="0">
            <a:spAutoFit/>
          </a:bodyPr>
          <a:lstStyle/>
          <a:p>
            <a:pPr>
              <a:lnSpc>
                <a:spcPts val="6890"/>
              </a:lnSpc>
            </a:pPr>
            <a:r>
              <a:rPr lang="en-US" sz="7177">
                <a:solidFill>
                  <a:srgbClr val="8F5546"/>
                </a:solidFill>
                <a:latin typeface="Linux Biolinum"/>
              </a:rPr>
              <a:t>Stage 1: PocketPaw Development</a:t>
            </a:r>
          </a:p>
        </p:txBody>
      </p:sp>
      <p:grpSp>
        <p:nvGrpSpPr>
          <p:cNvPr name="Group 112" id="112"/>
          <p:cNvGrpSpPr/>
          <p:nvPr/>
        </p:nvGrpSpPr>
        <p:grpSpPr>
          <a:xfrm rot="0">
            <a:off x="1003674" y="3636296"/>
            <a:ext cx="3467831" cy="413158"/>
            <a:chOff x="0" y="0"/>
            <a:chExt cx="21289796" cy="2536469"/>
          </a:xfrm>
        </p:grpSpPr>
        <p:sp>
          <p:nvSpPr>
            <p:cNvPr name="Freeform 113" id="113"/>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114" id="114"/>
          <p:cNvSpPr txBox="true"/>
          <p:nvPr/>
        </p:nvSpPr>
        <p:spPr>
          <a:xfrm rot="0">
            <a:off x="1111689" y="3651422"/>
            <a:ext cx="3319887"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APP: Software programming</a:t>
            </a:r>
          </a:p>
        </p:txBody>
      </p:sp>
      <p:grpSp>
        <p:nvGrpSpPr>
          <p:cNvPr name="Group 115" id="115"/>
          <p:cNvGrpSpPr/>
          <p:nvPr/>
        </p:nvGrpSpPr>
        <p:grpSpPr>
          <a:xfrm rot="0">
            <a:off x="1003674" y="4091643"/>
            <a:ext cx="3467831" cy="413158"/>
            <a:chOff x="0" y="0"/>
            <a:chExt cx="21289796" cy="2536469"/>
          </a:xfrm>
        </p:grpSpPr>
        <p:sp>
          <p:nvSpPr>
            <p:cNvPr name="Freeform 116" id="116"/>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117" id="117"/>
          <p:cNvSpPr txBox="true"/>
          <p:nvPr/>
        </p:nvSpPr>
        <p:spPr>
          <a:xfrm rot="0">
            <a:off x="1255521" y="4106769"/>
            <a:ext cx="3014189"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APP: UI programming</a:t>
            </a:r>
          </a:p>
        </p:txBody>
      </p:sp>
      <p:grpSp>
        <p:nvGrpSpPr>
          <p:cNvPr name="Group 118" id="118"/>
          <p:cNvGrpSpPr/>
          <p:nvPr/>
        </p:nvGrpSpPr>
        <p:grpSpPr>
          <a:xfrm rot="0">
            <a:off x="1003674" y="4542901"/>
            <a:ext cx="3467831" cy="413158"/>
            <a:chOff x="0" y="0"/>
            <a:chExt cx="21289796" cy="2536469"/>
          </a:xfrm>
        </p:grpSpPr>
        <p:sp>
          <p:nvSpPr>
            <p:cNvPr name="Freeform 119" id="119"/>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120" id="120"/>
          <p:cNvSpPr txBox="true"/>
          <p:nvPr/>
        </p:nvSpPr>
        <p:spPr>
          <a:xfrm rot="0">
            <a:off x="1158352" y="4561951"/>
            <a:ext cx="3158475"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APP: Combine software +  UI</a:t>
            </a:r>
          </a:p>
        </p:txBody>
      </p:sp>
      <p:grpSp>
        <p:nvGrpSpPr>
          <p:cNvPr name="Group 121" id="121"/>
          <p:cNvGrpSpPr/>
          <p:nvPr/>
        </p:nvGrpSpPr>
        <p:grpSpPr>
          <a:xfrm rot="0">
            <a:off x="1003674" y="4994158"/>
            <a:ext cx="3467831" cy="413158"/>
            <a:chOff x="0" y="0"/>
            <a:chExt cx="21289796" cy="2536469"/>
          </a:xfrm>
        </p:grpSpPr>
        <p:sp>
          <p:nvSpPr>
            <p:cNvPr name="Freeform 122" id="122"/>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123" id="123"/>
          <p:cNvSpPr txBox="true"/>
          <p:nvPr/>
        </p:nvSpPr>
        <p:spPr>
          <a:xfrm rot="0">
            <a:off x="1230495" y="5017841"/>
            <a:ext cx="3014189"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APP: Testing </a:t>
            </a:r>
          </a:p>
        </p:txBody>
      </p:sp>
      <p:grpSp>
        <p:nvGrpSpPr>
          <p:cNvPr name="Group 124" id="124"/>
          <p:cNvGrpSpPr/>
          <p:nvPr/>
        </p:nvGrpSpPr>
        <p:grpSpPr>
          <a:xfrm rot="0">
            <a:off x="1003674" y="5445416"/>
            <a:ext cx="3467831" cy="413158"/>
            <a:chOff x="0" y="0"/>
            <a:chExt cx="21289796" cy="2536469"/>
          </a:xfrm>
        </p:grpSpPr>
        <p:sp>
          <p:nvSpPr>
            <p:cNvPr name="Freeform 125" id="125"/>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BC7B6A"/>
            </a:solidFill>
          </p:spPr>
        </p:sp>
      </p:grpSp>
      <p:sp>
        <p:nvSpPr>
          <p:cNvPr name="TextBox 126" id="126"/>
          <p:cNvSpPr txBox="true"/>
          <p:nvPr/>
        </p:nvSpPr>
        <p:spPr>
          <a:xfrm rot="0">
            <a:off x="1170865" y="5457022"/>
            <a:ext cx="3158475"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APP: Social Media Forum</a:t>
            </a:r>
          </a:p>
        </p:txBody>
      </p:sp>
      <p:grpSp>
        <p:nvGrpSpPr>
          <p:cNvPr name="Group 127" id="127"/>
          <p:cNvGrpSpPr/>
          <p:nvPr/>
        </p:nvGrpSpPr>
        <p:grpSpPr>
          <a:xfrm rot="0">
            <a:off x="1003674" y="5900764"/>
            <a:ext cx="3467831" cy="413158"/>
            <a:chOff x="0" y="0"/>
            <a:chExt cx="21289796" cy="2536469"/>
          </a:xfrm>
        </p:grpSpPr>
        <p:sp>
          <p:nvSpPr>
            <p:cNvPr name="Freeform 128" id="128"/>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D1B2A0"/>
            </a:solidFill>
          </p:spPr>
        </p:sp>
      </p:grpSp>
      <p:sp>
        <p:nvSpPr>
          <p:cNvPr name="TextBox 129" id="129"/>
          <p:cNvSpPr txBox="true"/>
          <p:nvPr/>
        </p:nvSpPr>
        <p:spPr>
          <a:xfrm rot="0">
            <a:off x="1003674" y="5928298"/>
            <a:ext cx="3467831"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Web:  Search Web developers</a:t>
            </a:r>
          </a:p>
        </p:txBody>
      </p:sp>
      <p:grpSp>
        <p:nvGrpSpPr>
          <p:cNvPr name="Group 130" id="130"/>
          <p:cNvGrpSpPr/>
          <p:nvPr/>
        </p:nvGrpSpPr>
        <p:grpSpPr>
          <a:xfrm rot="0">
            <a:off x="1003674" y="6352021"/>
            <a:ext cx="3467831" cy="413158"/>
            <a:chOff x="0" y="0"/>
            <a:chExt cx="21289796" cy="2536469"/>
          </a:xfrm>
        </p:grpSpPr>
        <p:sp>
          <p:nvSpPr>
            <p:cNvPr name="Freeform 131" id="131"/>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D1B2A0"/>
            </a:solidFill>
          </p:spPr>
        </p:sp>
      </p:grpSp>
      <p:sp>
        <p:nvSpPr>
          <p:cNvPr name="TextBox 132" id="132"/>
          <p:cNvSpPr txBox="true"/>
          <p:nvPr/>
        </p:nvSpPr>
        <p:spPr>
          <a:xfrm rot="0">
            <a:off x="1230495" y="6367148"/>
            <a:ext cx="3014189"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Web: Design and mockup</a:t>
            </a:r>
          </a:p>
        </p:txBody>
      </p:sp>
      <p:grpSp>
        <p:nvGrpSpPr>
          <p:cNvPr name="Group 133" id="133"/>
          <p:cNvGrpSpPr/>
          <p:nvPr/>
        </p:nvGrpSpPr>
        <p:grpSpPr>
          <a:xfrm rot="0">
            <a:off x="1003674" y="6803279"/>
            <a:ext cx="3467831" cy="413158"/>
            <a:chOff x="0" y="0"/>
            <a:chExt cx="21289796" cy="2536469"/>
          </a:xfrm>
        </p:grpSpPr>
        <p:sp>
          <p:nvSpPr>
            <p:cNvPr name="Freeform 134" id="134"/>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D1B2A0"/>
            </a:solidFill>
          </p:spPr>
        </p:sp>
      </p:grpSp>
      <p:sp>
        <p:nvSpPr>
          <p:cNvPr name="TextBox 135" id="135"/>
          <p:cNvSpPr txBox="true"/>
          <p:nvPr/>
        </p:nvSpPr>
        <p:spPr>
          <a:xfrm rot="0">
            <a:off x="1028700" y="6818405"/>
            <a:ext cx="3442805"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Web: Creation </a:t>
            </a:r>
          </a:p>
        </p:txBody>
      </p:sp>
      <p:grpSp>
        <p:nvGrpSpPr>
          <p:cNvPr name="Group 136" id="136"/>
          <p:cNvGrpSpPr/>
          <p:nvPr/>
        </p:nvGrpSpPr>
        <p:grpSpPr>
          <a:xfrm rot="0">
            <a:off x="1003674" y="7731629"/>
            <a:ext cx="3467831" cy="441733"/>
            <a:chOff x="0" y="0"/>
            <a:chExt cx="21289796" cy="2711897"/>
          </a:xfrm>
        </p:grpSpPr>
        <p:sp>
          <p:nvSpPr>
            <p:cNvPr name="Freeform 137" id="137"/>
            <p:cNvSpPr/>
            <p:nvPr/>
          </p:nvSpPr>
          <p:spPr>
            <a:xfrm flipH="false" flipV="false" rot="0">
              <a:off x="0" y="0"/>
              <a:ext cx="21289797" cy="2711897"/>
            </a:xfrm>
            <a:custGeom>
              <a:avLst/>
              <a:gdLst/>
              <a:ahLst/>
              <a:cxnLst/>
              <a:rect r="r" b="b" t="t" l="l"/>
              <a:pathLst>
                <a:path h="2711897" w="21289797">
                  <a:moveTo>
                    <a:pt x="20984997" y="0"/>
                  </a:moveTo>
                  <a:lnTo>
                    <a:pt x="304800" y="0"/>
                  </a:lnTo>
                  <a:cubicBezTo>
                    <a:pt x="135890" y="0"/>
                    <a:pt x="0" y="135890"/>
                    <a:pt x="0" y="304800"/>
                  </a:cubicBezTo>
                  <a:lnTo>
                    <a:pt x="0" y="2407097"/>
                  </a:lnTo>
                  <a:cubicBezTo>
                    <a:pt x="0" y="2576007"/>
                    <a:pt x="135890" y="2711897"/>
                    <a:pt x="304800" y="2711897"/>
                  </a:cubicBezTo>
                  <a:lnTo>
                    <a:pt x="20984997" y="2711897"/>
                  </a:lnTo>
                  <a:cubicBezTo>
                    <a:pt x="21153906" y="2711897"/>
                    <a:pt x="21289797" y="2576007"/>
                    <a:pt x="21289797" y="2407097"/>
                  </a:cubicBezTo>
                  <a:lnTo>
                    <a:pt x="21289797" y="304800"/>
                  </a:lnTo>
                  <a:cubicBezTo>
                    <a:pt x="21289797" y="135890"/>
                    <a:pt x="21153906" y="0"/>
                    <a:pt x="20984997" y="0"/>
                  </a:cubicBezTo>
                  <a:close/>
                </a:path>
              </a:pathLst>
            </a:custGeom>
            <a:solidFill>
              <a:srgbClr val="835F47"/>
            </a:solidFill>
          </p:spPr>
        </p:sp>
      </p:grpSp>
      <p:sp>
        <p:nvSpPr>
          <p:cNvPr name="TextBox 138" id="138"/>
          <p:cNvSpPr txBox="true"/>
          <p:nvPr/>
        </p:nvSpPr>
        <p:spPr>
          <a:xfrm rot="0">
            <a:off x="1158352" y="7733307"/>
            <a:ext cx="3014189"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Product: Design</a:t>
            </a:r>
          </a:p>
        </p:txBody>
      </p:sp>
      <p:grpSp>
        <p:nvGrpSpPr>
          <p:cNvPr name="Group 139" id="139"/>
          <p:cNvGrpSpPr/>
          <p:nvPr/>
        </p:nvGrpSpPr>
        <p:grpSpPr>
          <a:xfrm rot="0">
            <a:off x="1003674" y="8211462"/>
            <a:ext cx="3467831" cy="413158"/>
            <a:chOff x="0" y="0"/>
            <a:chExt cx="21289796" cy="2536469"/>
          </a:xfrm>
        </p:grpSpPr>
        <p:sp>
          <p:nvSpPr>
            <p:cNvPr name="Freeform 140" id="140"/>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835F47"/>
            </a:solidFill>
          </p:spPr>
        </p:sp>
      </p:grpSp>
      <p:sp>
        <p:nvSpPr>
          <p:cNvPr name="TextBox 141" id="141"/>
          <p:cNvSpPr txBox="true"/>
          <p:nvPr/>
        </p:nvSpPr>
        <p:spPr>
          <a:xfrm rot="0">
            <a:off x="1192395" y="8230512"/>
            <a:ext cx="3014189"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Product: Prototyping</a:t>
            </a:r>
          </a:p>
        </p:txBody>
      </p:sp>
      <p:grpSp>
        <p:nvGrpSpPr>
          <p:cNvPr name="Group 142" id="142"/>
          <p:cNvGrpSpPr/>
          <p:nvPr/>
        </p:nvGrpSpPr>
        <p:grpSpPr>
          <a:xfrm rot="0">
            <a:off x="1003674" y="8666809"/>
            <a:ext cx="3467831" cy="413158"/>
            <a:chOff x="0" y="0"/>
            <a:chExt cx="21289796" cy="2536469"/>
          </a:xfrm>
        </p:grpSpPr>
        <p:sp>
          <p:nvSpPr>
            <p:cNvPr name="Freeform 143" id="143"/>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835F47"/>
            </a:solidFill>
          </p:spPr>
        </p:sp>
      </p:grpSp>
      <p:sp>
        <p:nvSpPr>
          <p:cNvPr name="TextBox 144" id="144"/>
          <p:cNvSpPr txBox="true"/>
          <p:nvPr/>
        </p:nvSpPr>
        <p:spPr>
          <a:xfrm rot="0">
            <a:off x="1192395" y="8691294"/>
            <a:ext cx="3014189"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Product: Providers</a:t>
            </a:r>
          </a:p>
        </p:txBody>
      </p:sp>
      <p:grpSp>
        <p:nvGrpSpPr>
          <p:cNvPr name="Group 145" id="145"/>
          <p:cNvGrpSpPr/>
          <p:nvPr/>
        </p:nvGrpSpPr>
        <p:grpSpPr>
          <a:xfrm rot="0">
            <a:off x="1003674" y="9118067"/>
            <a:ext cx="3467831" cy="413158"/>
            <a:chOff x="0" y="0"/>
            <a:chExt cx="21289796" cy="2536469"/>
          </a:xfrm>
        </p:grpSpPr>
        <p:sp>
          <p:nvSpPr>
            <p:cNvPr name="Freeform 146" id="146"/>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835F47"/>
            </a:solidFill>
          </p:spPr>
        </p:sp>
      </p:grpSp>
      <p:grpSp>
        <p:nvGrpSpPr>
          <p:cNvPr name="Group 147" id="147"/>
          <p:cNvGrpSpPr/>
          <p:nvPr/>
        </p:nvGrpSpPr>
        <p:grpSpPr>
          <a:xfrm rot="0">
            <a:off x="1003674" y="9569324"/>
            <a:ext cx="3467831" cy="413158"/>
            <a:chOff x="0" y="0"/>
            <a:chExt cx="21289796" cy="2536469"/>
          </a:xfrm>
        </p:grpSpPr>
        <p:sp>
          <p:nvSpPr>
            <p:cNvPr name="Freeform 148" id="148"/>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835F47"/>
            </a:solidFill>
          </p:spPr>
        </p:sp>
      </p:grpSp>
      <p:sp>
        <p:nvSpPr>
          <p:cNvPr name="TextBox 149" id="149"/>
          <p:cNvSpPr txBox="true"/>
          <p:nvPr/>
        </p:nvSpPr>
        <p:spPr>
          <a:xfrm rot="0">
            <a:off x="1082761" y="9578849"/>
            <a:ext cx="3309656"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Product: Distributors KIWOKO</a:t>
            </a:r>
          </a:p>
        </p:txBody>
      </p:sp>
      <p:sp>
        <p:nvSpPr>
          <p:cNvPr name="TextBox 150" id="150"/>
          <p:cNvSpPr txBox="true"/>
          <p:nvPr/>
        </p:nvSpPr>
        <p:spPr>
          <a:xfrm rot="0">
            <a:off x="1230495" y="9146642"/>
            <a:ext cx="3014189"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Product: Testing</a:t>
            </a:r>
          </a:p>
        </p:txBody>
      </p:sp>
      <p:sp>
        <p:nvSpPr>
          <p:cNvPr name="AutoShape 151" id="151"/>
          <p:cNvSpPr/>
          <p:nvPr/>
        </p:nvSpPr>
        <p:spPr>
          <a:xfrm rot="-2019">
            <a:off x="4566897" y="3829556"/>
            <a:ext cx="12918374" cy="0"/>
          </a:xfrm>
          <a:prstGeom prst="line">
            <a:avLst/>
          </a:prstGeom>
          <a:ln cap="rnd" w="9525">
            <a:solidFill>
              <a:srgbClr val="BC7B6A"/>
            </a:solidFill>
            <a:prstDash val="solid"/>
            <a:headEnd type="none" len="sm" w="sm"/>
            <a:tailEnd type="none" len="sm" w="sm"/>
          </a:ln>
        </p:spPr>
      </p:sp>
      <p:sp>
        <p:nvSpPr>
          <p:cNvPr name="AutoShape 152" id="152"/>
          <p:cNvSpPr/>
          <p:nvPr/>
        </p:nvSpPr>
        <p:spPr>
          <a:xfrm rot="-2019">
            <a:off x="4566897" y="4284903"/>
            <a:ext cx="12918374" cy="0"/>
          </a:xfrm>
          <a:prstGeom prst="line">
            <a:avLst/>
          </a:prstGeom>
          <a:ln cap="rnd" w="9525">
            <a:solidFill>
              <a:srgbClr val="BC7B6A"/>
            </a:solidFill>
            <a:prstDash val="solid"/>
            <a:headEnd type="none" len="sm" w="sm"/>
            <a:tailEnd type="none" len="sm" w="sm"/>
          </a:ln>
        </p:spPr>
      </p:sp>
      <p:sp>
        <p:nvSpPr>
          <p:cNvPr name="AutoShape 153" id="153"/>
          <p:cNvSpPr/>
          <p:nvPr/>
        </p:nvSpPr>
        <p:spPr>
          <a:xfrm rot="-2019">
            <a:off x="4566897" y="4736161"/>
            <a:ext cx="12918374" cy="0"/>
          </a:xfrm>
          <a:prstGeom prst="line">
            <a:avLst/>
          </a:prstGeom>
          <a:ln cap="rnd" w="9525">
            <a:solidFill>
              <a:srgbClr val="BC7B6A"/>
            </a:solidFill>
            <a:prstDash val="solid"/>
            <a:headEnd type="none" len="sm" w="sm"/>
            <a:tailEnd type="none" len="sm" w="sm"/>
          </a:ln>
        </p:spPr>
      </p:sp>
      <p:sp>
        <p:nvSpPr>
          <p:cNvPr name="AutoShape 154" id="154"/>
          <p:cNvSpPr/>
          <p:nvPr/>
        </p:nvSpPr>
        <p:spPr>
          <a:xfrm rot="-2019">
            <a:off x="4557225" y="5204531"/>
            <a:ext cx="12918374" cy="0"/>
          </a:xfrm>
          <a:prstGeom prst="line">
            <a:avLst/>
          </a:prstGeom>
          <a:ln cap="rnd" w="9525">
            <a:solidFill>
              <a:srgbClr val="BC7B6A"/>
            </a:solidFill>
            <a:prstDash val="solid"/>
            <a:headEnd type="none" len="sm" w="sm"/>
            <a:tailEnd type="none" len="sm" w="sm"/>
          </a:ln>
        </p:spPr>
      </p:sp>
      <p:grpSp>
        <p:nvGrpSpPr>
          <p:cNvPr name="Group 155" id="155"/>
          <p:cNvGrpSpPr/>
          <p:nvPr/>
        </p:nvGrpSpPr>
        <p:grpSpPr>
          <a:xfrm rot="5400000">
            <a:off x="8020162" y="1009773"/>
            <a:ext cx="260686" cy="5666204"/>
            <a:chOff x="0" y="0"/>
            <a:chExt cx="510431" cy="11094596"/>
          </a:xfrm>
        </p:grpSpPr>
        <p:sp>
          <p:nvSpPr>
            <p:cNvPr name="Freeform 156" id="156"/>
            <p:cNvSpPr/>
            <p:nvPr/>
          </p:nvSpPr>
          <p:spPr>
            <a:xfrm flipH="false" flipV="false" rot="0">
              <a:off x="0" y="0"/>
              <a:ext cx="510431" cy="11094596"/>
            </a:xfrm>
            <a:custGeom>
              <a:avLst/>
              <a:gdLst/>
              <a:ahLst/>
              <a:cxnLst/>
              <a:rect r="r" b="b" t="t" l="l"/>
              <a:pathLst>
                <a:path h="11094596" w="510431">
                  <a:moveTo>
                    <a:pt x="255215" y="0"/>
                  </a:moveTo>
                  <a:lnTo>
                    <a:pt x="510431" y="203200"/>
                  </a:lnTo>
                  <a:lnTo>
                    <a:pt x="510431" y="10891396"/>
                  </a:lnTo>
                  <a:lnTo>
                    <a:pt x="255215" y="11094596"/>
                  </a:lnTo>
                  <a:lnTo>
                    <a:pt x="0" y="10891396"/>
                  </a:lnTo>
                  <a:lnTo>
                    <a:pt x="0" y="203200"/>
                  </a:lnTo>
                  <a:lnTo>
                    <a:pt x="255215" y="0"/>
                  </a:lnTo>
                  <a:close/>
                </a:path>
              </a:pathLst>
            </a:custGeom>
            <a:solidFill>
              <a:srgbClr val="BC7B6A"/>
            </a:solidFill>
          </p:spPr>
        </p:sp>
        <p:sp>
          <p:nvSpPr>
            <p:cNvPr name="TextBox 157" id="157"/>
            <p:cNvSpPr txBox="true"/>
            <p:nvPr/>
          </p:nvSpPr>
          <p:spPr>
            <a:xfrm>
              <a:off x="0" y="111125"/>
              <a:ext cx="510431" cy="10843771"/>
            </a:xfrm>
            <a:prstGeom prst="rect">
              <a:avLst/>
            </a:prstGeom>
          </p:spPr>
          <p:txBody>
            <a:bodyPr anchor="ctr" rtlCol="false" tIns="50800" lIns="50800" bIns="50800" rIns="50800"/>
            <a:lstStyle/>
            <a:p>
              <a:pPr algn="ctr">
                <a:lnSpc>
                  <a:spcPts val="1679"/>
                </a:lnSpc>
              </a:pPr>
            </a:p>
          </p:txBody>
        </p:sp>
      </p:grpSp>
      <p:grpSp>
        <p:nvGrpSpPr>
          <p:cNvPr name="Group 158" id="158"/>
          <p:cNvGrpSpPr/>
          <p:nvPr/>
        </p:nvGrpSpPr>
        <p:grpSpPr>
          <a:xfrm rot="5400000">
            <a:off x="12508440" y="2691639"/>
            <a:ext cx="260686" cy="3196052"/>
            <a:chOff x="0" y="0"/>
            <a:chExt cx="510431" cy="6257966"/>
          </a:xfrm>
        </p:grpSpPr>
        <p:sp>
          <p:nvSpPr>
            <p:cNvPr name="Freeform 159" id="159"/>
            <p:cNvSpPr/>
            <p:nvPr/>
          </p:nvSpPr>
          <p:spPr>
            <a:xfrm flipH="false" flipV="false" rot="0">
              <a:off x="0" y="0"/>
              <a:ext cx="510431" cy="6257966"/>
            </a:xfrm>
            <a:custGeom>
              <a:avLst/>
              <a:gdLst/>
              <a:ahLst/>
              <a:cxnLst/>
              <a:rect r="r" b="b" t="t" l="l"/>
              <a:pathLst>
                <a:path h="6257966" w="510431">
                  <a:moveTo>
                    <a:pt x="255215" y="0"/>
                  </a:moveTo>
                  <a:lnTo>
                    <a:pt x="510431" y="203200"/>
                  </a:lnTo>
                  <a:lnTo>
                    <a:pt x="510431" y="6054766"/>
                  </a:lnTo>
                  <a:lnTo>
                    <a:pt x="255215" y="6257966"/>
                  </a:lnTo>
                  <a:lnTo>
                    <a:pt x="0" y="6054766"/>
                  </a:lnTo>
                  <a:lnTo>
                    <a:pt x="0" y="203200"/>
                  </a:lnTo>
                  <a:lnTo>
                    <a:pt x="255215" y="0"/>
                  </a:lnTo>
                  <a:close/>
                </a:path>
              </a:pathLst>
            </a:custGeom>
            <a:solidFill>
              <a:srgbClr val="BC7B6A"/>
            </a:solidFill>
          </p:spPr>
        </p:sp>
        <p:sp>
          <p:nvSpPr>
            <p:cNvPr name="TextBox 160" id="160"/>
            <p:cNvSpPr txBox="true"/>
            <p:nvPr/>
          </p:nvSpPr>
          <p:spPr>
            <a:xfrm>
              <a:off x="0" y="111125"/>
              <a:ext cx="510431" cy="6007141"/>
            </a:xfrm>
            <a:prstGeom prst="rect">
              <a:avLst/>
            </a:prstGeom>
          </p:spPr>
          <p:txBody>
            <a:bodyPr anchor="ctr" rtlCol="false" tIns="50800" lIns="50800" bIns="50800" rIns="50800"/>
            <a:lstStyle/>
            <a:p>
              <a:pPr algn="ctr">
                <a:lnSpc>
                  <a:spcPts val="1679"/>
                </a:lnSpc>
              </a:pPr>
            </a:p>
          </p:txBody>
        </p:sp>
      </p:grpSp>
      <p:grpSp>
        <p:nvGrpSpPr>
          <p:cNvPr name="Group 161" id="161"/>
          <p:cNvGrpSpPr/>
          <p:nvPr/>
        </p:nvGrpSpPr>
        <p:grpSpPr>
          <a:xfrm rot="5400000">
            <a:off x="14971215" y="3966562"/>
            <a:ext cx="260686" cy="1548724"/>
            <a:chOff x="0" y="0"/>
            <a:chExt cx="510431" cy="3032447"/>
          </a:xfrm>
        </p:grpSpPr>
        <p:sp>
          <p:nvSpPr>
            <p:cNvPr name="Freeform 162" id="162"/>
            <p:cNvSpPr/>
            <p:nvPr/>
          </p:nvSpPr>
          <p:spPr>
            <a:xfrm flipH="false" flipV="false" rot="0">
              <a:off x="0" y="0"/>
              <a:ext cx="510431" cy="3032447"/>
            </a:xfrm>
            <a:custGeom>
              <a:avLst/>
              <a:gdLst/>
              <a:ahLst/>
              <a:cxnLst/>
              <a:rect r="r" b="b" t="t" l="l"/>
              <a:pathLst>
                <a:path h="3032447" w="510431">
                  <a:moveTo>
                    <a:pt x="255215" y="0"/>
                  </a:moveTo>
                  <a:lnTo>
                    <a:pt x="510431" y="203200"/>
                  </a:lnTo>
                  <a:lnTo>
                    <a:pt x="510431" y="2829247"/>
                  </a:lnTo>
                  <a:lnTo>
                    <a:pt x="255215" y="3032447"/>
                  </a:lnTo>
                  <a:lnTo>
                    <a:pt x="0" y="2829247"/>
                  </a:lnTo>
                  <a:lnTo>
                    <a:pt x="0" y="203200"/>
                  </a:lnTo>
                  <a:lnTo>
                    <a:pt x="255215" y="0"/>
                  </a:lnTo>
                  <a:close/>
                </a:path>
              </a:pathLst>
            </a:custGeom>
            <a:solidFill>
              <a:srgbClr val="BC7B6A"/>
            </a:solidFill>
          </p:spPr>
        </p:sp>
        <p:sp>
          <p:nvSpPr>
            <p:cNvPr name="TextBox 163" id="163"/>
            <p:cNvSpPr txBox="true"/>
            <p:nvPr/>
          </p:nvSpPr>
          <p:spPr>
            <a:xfrm>
              <a:off x="0" y="111125"/>
              <a:ext cx="510431" cy="2781622"/>
            </a:xfrm>
            <a:prstGeom prst="rect">
              <a:avLst/>
            </a:prstGeom>
          </p:spPr>
          <p:txBody>
            <a:bodyPr anchor="ctr" rtlCol="false" tIns="50800" lIns="50800" bIns="50800" rIns="50800"/>
            <a:lstStyle/>
            <a:p>
              <a:pPr algn="ctr">
                <a:lnSpc>
                  <a:spcPts val="1679"/>
                </a:lnSpc>
              </a:pPr>
            </a:p>
          </p:txBody>
        </p:sp>
      </p:grpSp>
      <p:grpSp>
        <p:nvGrpSpPr>
          <p:cNvPr name="Group 164" id="164"/>
          <p:cNvGrpSpPr/>
          <p:nvPr/>
        </p:nvGrpSpPr>
        <p:grpSpPr>
          <a:xfrm rot="5400000">
            <a:off x="16589271" y="4432888"/>
            <a:ext cx="260686" cy="1552811"/>
            <a:chOff x="0" y="0"/>
            <a:chExt cx="510431" cy="3040449"/>
          </a:xfrm>
        </p:grpSpPr>
        <p:sp>
          <p:nvSpPr>
            <p:cNvPr name="Freeform 165" id="165"/>
            <p:cNvSpPr/>
            <p:nvPr/>
          </p:nvSpPr>
          <p:spPr>
            <a:xfrm flipH="false" flipV="false" rot="0">
              <a:off x="0" y="0"/>
              <a:ext cx="510431" cy="3040449"/>
            </a:xfrm>
            <a:custGeom>
              <a:avLst/>
              <a:gdLst/>
              <a:ahLst/>
              <a:cxnLst/>
              <a:rect r="r" b="b" t="t" l="l"/>
              <a:pathLst>
                <a:path h="3040449" w="510431">
                  <a:moveTo>
                    <a:pt x="255215" y="0"/>
                  </a:moveTo>
                  <a:lnTo>
                    <a:pt x="510431" y="203200"/>
                  </a:lnTo>
                  <a:lnTo>
                    <a:pt x="510431" y="2837249"/>
                  </a:lnTo>
                  <a:lnTo>
                    <a:pt x="255215" y="3040449"/>
                  </a:lnTo>
                  <a:lnTo>
                    <a:pt x="0" y="2837249"/>
                  </a:lnTo>
                  <a:lnTo>
                    <a:pt x="0" y="203200"/>
                  </a:lnTo>
                  <a:lnTo>
                    <a:pt x="255215" y="0"/>
                  </a:lnTo>
                  <a:close/>
                </a:path>
              </a:pathLst>
            </a:custGeom>
            <a:solidFill>
              <a:srgbClr val="BC7B6A"/>
            </a:solidFill>
          </p:spPr>
        </p:sp>
        <p:sp>
          <p:nvSpPr>
            <p:cNvPr name="TextBox 166" id="166"/>
            <p:cNvSpPr txBox="true"/>
            <p:nvPr/>
          </p:nvSpPr>
          <p:spPr>
            <a:xfrm>
              <a:off x="0" y="111125"/>
              <a:ext cx="510431" cy="2789624"/>
            </a:xfrm>
            <a:prstGeom prst="rect">
              <a:avLst/>
            </a:prstGeom>
          </p:spPr>
          <p:txBody>
            <a:bodyPr anchor="ctr" rtlCol="false" tIns="50800" lIns="50800" bIns="50800" rIns="50800"/>
            <a:lstStyle/>
            <a:p>
              <a:pPr algn="ctr">
                <a:lnSpc>
                  <a:spcPts val="1679"/>
                </a:lnSpc>
              </a:pPr>
            </a:p>
          </p:txBody>
        </p:sp>
      </p:grpSp>
      <p:sp>
        <p:nvSpPr>
          <p:cNvPr name="AutoShape 167" id="167"/>
          <p:cNvSpPr/>
          <p:nvPr/>
        </p:nvSpPr>
        <p:spPr>
          <a:xfrm rot="-2019">
            <a:off x="4580742" y="5652268"/>
            <a:ext cx="12918374" cy="0"/>
          </a:xfrm>
          <a:prstGeom prst="line">
            <a:avLst/>
          </a:prstGeom>
          <a:ln cap="rnd" w="9525">
            <a:solidFill>
              <a:srgbClr val="BC7B6A"/>
            </a:solidFill>
            <a:prstDash val="solid"/>
            <a:headEnd type="none" len="sm" w="sm"/>
            <a:tailEnd type="none" len="sm" w="sm"/>
          </a:ln>
        </p:spPr>
      </p:sp>
      <p:grpSp>
        <p:nvGrpSpPr>
          <p:cNvPr name="Group 168" id="168"/>
          <p:cNvGrpSpPr/>
          <p:nvPr/>
        </p:nvGrpSpPr>
        <p:grpSpPr>
          <a:xfrm rot="5400000">
            <a:off x="15385154" y="4450237"/>
            <a:ext cx="260686" cy="2413588"/>
            <a:chOff x="0" y="0"/>
            <a:chExt cx="510431" cy="4725877"/>
          </a:xfrm>
        </p:grpSpPr>
        <p:sp>
          <p:nvSpPr>
            <p:cNvPr name="Freeform 169" id="169"/>
            <p:cNvSpPr/>
            <p:nvPr/>
          </p:nvSpPr>
          <p:spPr>
            <a:xfrm flipH="false" flipV="false" rot="0">
              <a:off x="0" y="0"/>
              <a:ext cx="510431" cy="4725877"/>
            </a:xfrm>
            <a:custGeom>
              <a:avLst/>
              <a:gdLst/>
              <a:ahLst/>
              <a:cxnLst/>
              <a:rect r="r" b="b" t="t" l="l"/>
              <a:pathLst>
                <a:path h="4725877" w="510431">
                  <a:moveTo>
                    <a:pt x="255215" y="0"/>
                  </a:moveTo>
                  <a:lnTo>
                    <a:pt x="510431" y="203200"/>
                  </a:lnTo>
                  <a:lnTo>
                    <a:pt x="510431" y="4522677"/>
                  </a:lnTo>
                  <a:lnTo>
                    <a:pt x="255215" y="4725877"/>
                  </a:lnTo>
                  <a:lnTo>
                    <a:pt x="0" y="4522677"/>
                  </a:lnTo>
                  <a:lnTo>
                    <a:pt x="0" y="203200"/>
                  </a:lnTo>
                  <a:lnTo>
                    <a:pt x="255215" y="0"/>
                  </a:lnTo>
                  <a:close/>
                </a:path>
              </a:pathLst>
            </a:custGeom>
            <a:solidFill>
              <a:srgbClr val="F39540"/>
            </a:solidFill>
          </p:spPr>
        </p:sp>
        <p:sp>
          <p:nvSpPr>
            <p:cNvPr name="TextBox 170" id="170"/>
            <p:cNvSpPr txBox="true"/>
            <p:nvPr/>
          </p:nvSpPr>
          <p:spPr>
            <a:xfrm>
              <a:off x="0" y="111125"/>
              <a:ext cx="510431" cy="4475052"/>
            </a:xfrm>
            <a:prstGeom prst="rect">
              <a:avLst/>
            </a:prstGeom>
          </p:spPr>
          <p:txBody>
            <a:bodyPr anchor="ctr" rtlCol="false" tIns="50800" lIns="50800" bIns="50800" rIns="50800"/>
            <a:lstStyle/>
            <a:p>
              <a:pPr algn="ctr">
                <a:lnSpc>
                  <a:spcPts val="1679"/>
                </a:lnSpc>
              </a:pPr>
            </a:p>
          </p:txBody>
        </p:sp>
      </p:grpSp>
      <p:sp>
        <p:nvSpPr>
          <p:cNvPr name="AutoShape 171" id="171"/>
          <p:cNvSpPr/>
          <p:nvPr/>
        </p:nvSpPr>
        <p:spPr>
          <a:xfrm rot="-2019">
            <a:off x="4580742" y="6114988"/>
            <a:ext cx="12918374" cy="0"/>
          </a:xfrm>
          <a:prstGeom prst="line">
            <a:avLst/>
          </a:prstGeom>
          <a:ln cap="rnd" w="9525">
            <a:solidFill>
              <a:srgbClr val="BC7B6A"/>
            </a:solidFill>
            <a:prstDash val="solid"/>
            <a:headEnd type="none" len="sm" w="sm"/>
            <a:tailEnd type="none" len="sm" w="sm"/>
          </a:ln>
        </p:spPr>
      </p:sp>
      <p:sp>
        <p:nvSpPr>
          <p:cNvPr name="AutoShape 172" id="172"/>
          <p:cNvSpPr/>
          <p:nvPr/>
        </p:nvSpPr>
        <p:spPr>
          <a:xfrm rot="-2019">
            <a:off x="4580742" y="6570335"/>
            <a:ext cx="12918374" cy="0"/>
          </a:xfrm>
          <a:prstGeom prst="line">
            <a:avLst/>
          </a:prstGeom>
          <a:ln cap="rnd" w="9525">
            <a:solidFill>
              <a:srgbClr val="BC7B6A"/>
            </a:solidFill>
            <a:prstDash val="solid"/>
            <a:headEnd type="none" len="sm" w="sm"/>
            <a:tailEnd type="none" len="sm" w="sm"/>
          </a:ln>
        </p:spPr>
      </p:sp>
      <p:sp>
        <p:nvSpPr>
          <p:cNvPr name="AutoShape 173" id="173"/>
          <p:cNvSpPr/>
          <p:nvPr/>
        </p:nvSpPr>
        <p:spPr>
          <a:xfrm rot="-2019">
            <a:off x="4580742" y="7021593"/>
            <a:ext cx="12918374" cy="0"/>
          </a:xfrm>
          <a:prstGeom prst="line">
            <a:avLst/>
          </a:prstGeom>
          <a:ln cap="rnd" w="9525">
            <a:solidFill>
              <a:srgbClr val="BC7B6A"/>
            </a:solidFill>
            <a:prstDash val="solid"/>
            <a:headEnd type="none" len="sm" w="sm"/>
            <a:tailEnd type="none" len="sm" w="sm"/>
          </a:ln>
        </p:spPr>
      </p:sp>
      <p:sp>
        <p:nvSpPr>
          <p:cNvPr name="AutoShape 174" id="174"/>
          <p:cNvSpPr/>
          <p:nvPr/>
        </p:nvSpPr>
        <p:spPr>
          <a:xfrm rot="-2019">
            <a:off x="4571070" y="7489963"/>
            <a:ext cx="12918374" cy="0"/>
          </a:xfrm>
          <a:prstGeom prst="line">
            <a:avLst/>
          </a:prstGeom>
          <a:ln cap="rnd" w="9525">
            <a:solidFill>
              <a:srgbClr val="BC7B6A"/>
            </a:solidFill>
            <a:prstDash val="solid"/>
            <a:headEnd type="none" len="sm" w="sm"/>
            <a:tailEnd type="none" len="sm" w="sm"/>
          </a:ln>
        </p:spPr>
      </p:sp>
      <p:grpSp>
        <p:nvGrpSpPr>
          <p:cNvPr name="Group 175" id="175"/>
          <p:cNvGrpSpPr/>
          <p:nvPr/>
        </p:nvGrpSpPr>
        <p:grpSpPr>
          <a:xfrm rot="5400000">
            <a:off x="4813896" y="5764808"/>
            <a:ext cx="260686" cy="726997"/>
            <a:chOff x="0" y="0"/>
            <a:chExt cx="510431" cy="1423482"/>
          </a:xfrm>
        </p:grpSpPr>
        <p:sp>
          <p:nvSpPr>
            <p:cNvPr name="Freeform 176" id="176"/>
            <p:cNvSpPr/>
            <p:nvPr/>
          </p:nvSpPr>
          <p:spPr>
            <a:xfrm flipH="false" flipV="false" rot="0">
              <a:off x="0" y="0"/>
              <a:ext cx="510431" cy="1423482"/>
            </a:xfrm>
            <a:custGeom>
              <a:avLst/>
              <a:gdLst/>
              <a:ahLst/>
              <a:cxnLst/>
              <a:rect r="r" b="b" t="t" l="l"/>
              <a:pathLst>
                <a:path h="1423482" w="510431">
                  <a:moveTo>
                    <a:pt x="255215" y="0"/>
                  </a:moveTo>
                  <a:lnTo>
                    <a:pt x="510431" y="203200"/>
                  </a:lnTo>
                  <a:lnTo>
                    <a:pt x="510431" y="1220282"/>
                  </a:lnTo>
                  <a:lnTo>
                    <a:pt x="255215" y="1423482"/>
                  </a:lnTo>
                  <a:lnTo>
                    <a:pt x="0" y="1220282"/>
                  </a:lnTo>
                  <a:lnTo>
                    <a:pt x="0" y="203200"/>
                  </a:lnTo>
                  <a:lnTo>
                    <a:pt x="255215" y="0"/>
                  </a:lnTo>
                  <a:close/>
                </a:path>
              </a:pathLst>
            </a:custGeom>
            <a:solidFill>
              <a:srgbClr val="D1B2A0"/>
            </a:solidFill>
          </p:spPr>
        </p:sp>
        <p:sp>
          <p:nvSpPr>
            <p:cNvPr name="TextBox 177" id="177"/>
            <p:cNvSpPr txBox="true"/>
            <p:nvPr/>
          </p:nvSpPr>
          <p:spPr>
            <a:xfrm>
              <a:off x="0" y="111125"/>
              <a:ext cx="510431" cy="1172657"/>
            </a:xfrm>
            <a:prstGeom prst="rect">
              <a:avLst/>
            </a:prstGeom>
          </p:spPr>
          <p:txBody>
            <a:bodyPr anchor="ctr" rtlCol="false" tIns="50800" lIns="50800" bIns="50800" rIns="50800"/>
            <a:lstStyle/>
            <a:p>
              <a:pPr algn="ctr">
                <a:lnSpc>
                  <a:spcPts val="1679"/>
                </a:lnSpc>
              </a:pPr>
            </a:p>
          </p:txBody>
        </p:sp>
      </p:grpSp>
      <p:grpSp>
        <p:nvGrpSpPr>
          <p:cNvPr name="Group 178" id="178"/>
          <p:cNvGrpSpPr/>
          <p:nvPr/>
        </p:nvGrpSpPr>
        <p:grpSpPr>
          <a:xfrm rot="5400000">
            <a:off x="6037356" y="5809417"/>
            <a:ext cx="260686" cy="1548474"/>
            <a:chOff x="0" y="0"/>
            <a:chExt cx="510431" cy="3031958"/>
          </a:xfrm>
        </p:grpSpPr>
        <p:sp>
          <p:nvSpPr>
            <p:cNvPr name="Freeform 179" id="179"/>
            <p:cNvSpPr/>
            <p:nvPr/>
          </p:nvSpPr>
          <p:spPr>
            <a:xfrm flipH="false" flipV="false" rot="0">
              <a:off x="0" y="0"/>
              <a:ext cx="510431" cy="3031958"/>
            </a:xfrm>
            <a:custGeom>
              <a:avLst/>
              <a:gdLst/>
              <a:ahLst/>
              <a:cxnLst/>
              <a:rect r="r" b="b" t="t" l="l"/>
              <a:pathLst>
                <a:path h="3031958" w="510431">
                  <a:moveTo>
                    <a:pt x="255215" y="0"/>
                  </a:moveTo>
                  <a:lnTo>
                    <a:pt x="510431" y="203200"/>
                  </a:lnTo>
                  <a:lnTo>
                    <a:pt x="510431" y="2828758"/>
                  </a:lnTo>
                  <a:lnTo>
                    <a:pt x="255215" y="3031958"/>
                  </a:lnTo>
                  <a:lnTo>
                    <a:pt x="0" y="2828758"/>
                  </a:lnTo>
                  <a:lnTo>
                    <a:pt x="0" y="203200"/>
                  </a:lnTo>
                  <a:lnTo>
                    <a:pt x="255215" y="0"/>
                  </a:lnTo>
                  <a:close/>
                </a:path>
              </a:pathLst>
            </a:custGeom>
            <a:solidFill>
              <a:srgbClr val="F39540"/>
            </a:solidFill>
          </p:spPr>
        </p:sp>
        <p:sp>
          <p:nvSpPr>
            <p:cNvPr name="TextBox 180" id="180"/>
            <p:cNvSpPr txBox="true"/>
            <p:nvPr/>
          </p:nvSpPr>
          <p:spPr>
            <a:xfrm>
              <a:off x="0" y="111125"/>
              <a:ext cx="510431" cy="2781133"/>
            </a:xfrm>
            <a:prstGeom prst="rect">
              <a:avLst/>
            </a:prstGeom>
          </p:spPr>
          <p:txBody>
            <a:bodyPr anchor="ctr" rtlCol="false" tIns="50800" lIns="50800" bIns="50800" rIns="50800"/>
            <a:lstStyle/>
            <a:p>
              <a:pPr algn="ctr">
                <a:lnSpc>
                  <a:spcPts val="1679"/>
                </a:lnSpc>
              </a:pPr>
            </a:p>
          </p:txBody>
        </p:sp>
      </p:grpSp>
      <p:grpSp>
        <p:nvGrpSpPr>
          <p:cNvPr name="Group 181" id="181"/>
          <p:cNvGrpSpPr/>
          <p:nvPr/>
        </p:nvGrpSpPr>
        <p:grpSpPr>
          <a:xfrm rot="5400000">
            <a:off x="9259678" y="4634453"/>
            <a:ext cx="260686" cy="4800919"/>
            <a:chOff x="0" y="0"/>
            <a:chExt cx="510431" cy="9400343"/>
          </a:xfrm>
        </p:grpSpPr>
        <p:sp>
          <p:nvSpPr>
            <p:cNvPr name="Freeform 182" id="182"/>
            <p:cNvSpPr/>
            <p:nvPr/>
          </p:nvSpPr>
          <p:spPr>
            <a:xfrm flipH="false" flipV="false" rot="0">
              <a:off x="0" y="0"/>
              <a:ext cx="510431" cy="9400342"/>
            </a:xfrm>
            <a:custGeom>
              <a:avLst/>
              <a:gdLst/>
              <a:ahLst/>
              <a:cxnLst/>
              <a:rect r="r" b="b" t="t" l="l"/>
              <a:pathLst>
                <a:path h="9400342" w="510431">
                  <a:moveTo>
                    <a:pt x="255215" y="0"/>
                  </a:moveTo>
                  <a:lnTo>
                    <a:pt x="510431" y="203200"/>
                  </a:lnTo>
                  <a:lnTo>
                    <a:pt x="510431" y="9197142"/>
                  </a:lnTo>
                  <a:lnTo>
                    <a:pt x="255215" y="9400342"/>
                  </a:lnTo>
                  <a:lnTo>
                    <a:pt x="0" y="9197142"/>
                  </a:lnTo>
                  <a:lnTo>
                    <a:pt x="0" y="203200"/>
                  </a:lnTo>
                  <a:lnTo>
                    <a:pt x="255215" y="0"/>
                  </a:lnTo>
                  <a:close/>
                </a:path>
              </a:pathLst>
            </a:custGeom>
            <a:solidFill>
              <a:srgbClr val="F39540"/>
            </a:solidFill>
          </p:spPr>
        </p:sp>
        <p:sp>
          <p:nvSpPr>
            <p:cNvPr name="TextBox 183" id="183"/>
            <p:cNvSpPr txBox="true"/>
            <p:nvPr/>
          </p:nvSpPr>
          <p:spPr>
            <a:xfrm>
              <a:off x="0" y="111125"/>
              <a:ext cx="510431" cy="9149518"/>
            </a:xfrm>
            <a:prstGeom prst="rect">
              <a:avLst/>
            </a:prstGeom>
          </p:spPr>
          <p:txBody>
            <a:bodyPr anchor="ctr" rtlCol="false" tIns="50800" lIns="50800" bIns="50800" rIns="50800"/>
            <a:lstStyle/>
            <a:p>
              <a:pPr algn="ctr">
                <a:lnSpc>
                  <a:spcPts val="1679"/>
                </a:lnSpc>
              </a:pPr>
            </a:p>
          </p:txBody>
        </p:sp>
      </p:grpSp>
      <p:grpSp>
        <p:nvGrpSpPr>
          <p:cNvPr name="Group 184" id="184"/>
          <p:cNvGrpSpPr/>
          <p:nvPr/>
        </p:nvGrpSpPr>
        <p:grpSpPr>
          <a:xfrm rot="5400000">
            <a:off x="12919207" y="6329854"/>
            <a:ext cx="260686" cy="2346856"/>
            <a:chOff x="0" y="0"/>
            <a:chExt cx="510431" cy="4595215"/>
          </a:xfrm>
        </p:grpSpPr>
        <p:sp>
          <p:nvSpPr>
            <p:cNvPr name="Freeform 185" id="185"/>
            <p:cNvSpPr/>
            <p:nvPr/>
          </p:nvSpPr>
          <p:spPr>
            <a:xfrm flipH="false" flipV="false" rot="0">
              <a:off x="0" y="0"/>
              <a:ext cx="510431" cy="4595214"/>
            </a:xfrm>
            <a:custGeom>
              <a:avLst/>
              <a:gdLst/>
              <a:ahLst/>
              <a:cxnLst/>
              <a:rect r="r" b="b" t="t" l="l"/>
              <a:pathLst>
                <a:path h="4595214" w="510431">
                  <a:moveTo>
                    <a:pt x="255215" y="0"/>
                  </a:moveTo>
                  <a:lnTo>
                    <a:pt x="510431" y="203200"/>
                  </a:lnTo>
                  <a:lnTo>
                    <a:pt x="510431" y="4392014"/>
                  </a:lnTo>
                  <a:lnTo>
                    <a:pt x="255215" y="4595214"/>
                  </a:lnTo>
                  <a:lnTo>
                    <a:pt x="0" y="4392014"/>
                  </a:lnTo>
                  <a:lnTo>
                    <a:pt x="0" y="203200"/>
                  </a:lnTo>
                  <a:lnTo>
                    <a:pt x="255215" y="0"/>
                  </a:lnTo>
                  <a:close/>
                </a:path>
              </a:pathLst>
            </a:custGeom>
            <a:solidFill>
              <a:srgbClr val="F39540"/>
            </a:solidFill>
          </p:spPr>
        </p:sp>
        <p:sp>
          <p:nvSpPr>
            <p:cNvPr name="TextBox 186" id="186"/>
            <p:cNvSpPr txBox="true"/>
            <p:nvPr/>
          </p:nvSpPr>
          <p:spPr>
            <a:xfrm>
              <a:off x="0" y="111125"/>
              <a:ext cx="510431" cy="4344390"/>
            </a:xfrm>
            <a:prstGeom prst="rect">
              <a:avLst/>
            </a:prstGeom>
          </p:spPr>
          <p:txBody>
            <a:bodyPr anchor="ctr" rtlCol="false" tIns="50800" lIns="50800" bIns="50800" rIns="50800"/>
            <a:lstStyle/>
            <a:p>
              <a:pPr algn="ctr">
                <a:lnSpc>
                  <a:spcPts val="1679"/>
                </a:lnSpc>
              </a:pPr>
            </a:p>
          </p:txBody>
        </p:sp>
      </p:grpSp>
      <p:sp>
        <p:nvSpPr>
          <p:cNvPr name="AutoShape 187" id="187"/>
          <p:cNvSpPr/>
          <p:nvPr/>
        </p:nvSpPr>
        <p:spPr>
          <a:xfrm rot="-2019">
            <a:off x="4557225" y="7976709"/>
            <a:ext cx="12918374" cy="0"/>
          </a:xfrm>
          <a:prstGeom prst="line">
            <a:avLst/>
          </a:prstGeom>
          <a:ln cap="rnd" w="9525">
            <a:solidFill>
              <a:srgbClr val="BC7B6A"/>
            </a:solidFill>
            <a:prstDash val="solid"/>
            <a:headEnd type="none" len="sm" w="sm"/>
            <a:tailEnd type="none" len="sm" w="sm"/>
          </a:ln>
        </p:spPr>
      </p:sp>
      <p:grpSp>
        <p:nvGrpSpPr>
          <p:cNvPr name="Group 188" id="188"/>
          <p:cNvGrpSpPr/>
          <p:nvPr/>
        </p:nvGrpSpPr>
        <p:grpSpPr>
          <a:xfrm rot="5400000">
            <a:off x="5205893" y="7193910"/>
            <a:ext cx="260686" cy="1558012"/>
            <a:chOff x="0" y="0"/>
            <a:chExt cx="510431" cy="3050633"/>
          </a:xfrm>
        </p:grpSpPr>
        <p:sp>
          <p:nvSpPr>
            <p:cNvPr name="Freeform 189" id="189"/>
            <p:cNvSpPr/>
            <p:nvPr/>
          </p:nvSpPr>
          <p:spPr>
            <a:xfrm flipH="false" flipV="false" rot="0">
              <a:off x="0" y="0"/>
              <a:ext cx="510431" cy="3050633"/>
            </a:xfrm>
            <a:custGeom>
              <a:avLst/>
              <a:gdLst/>
              <a:ahLst/>
              <a:cxnLst/>
              <a:rect r="r" b="b" t="t" l="l"/>
              <a:pathLst>
                <a:path h="3050633" w="510431">
                  <a:moveTo>
                    <a:pt x="255215" y="0"/>
                  </a:moveTo>
                  <a:lnTo>
                    <a:pt x="510431" y="203200"/>
                  </a:lnTo>
                  <a:lnTo>
                    <a:pt x="510431" y="2847433"/>
                  </a:lnTo>
                  <a:lnTo>
                    <a:pt x="255215" y="3050633"/>
                  </a:lnTo>
                  <a:lnTo>
                    <a:pt x="0" y="2847433"/>
                  </a:lnTo>
                  <a:lnTo>
                    <a:pt x="0" y="203200"/>
                  </a:lnTo>
                  <a:lnTo>
                    <a:pt x="255215" y="0"/>
                  </a:lnTo>
                  <a:close/>
                </a:path>
              </a:pathLst>
            </a:custGeom>
            <a:solidFill>
              <a:srgbClr val="835F47"/>
            </a:solidFill>
          </p:spPr>
        </p:sp>
        <p:sp>
          <p:nvSpPr>
            <p:cNvPr name="TextBox 190" id="190"/>
            <p:cNvSpPr txBox="true"/>
            <p:nvPr/>
          </p:nvSpPr>
          <p:spPr>
            <a:xfrm>
              <a:off x="0" y="111125"/>
              <a:ext cx="510431" cy="2799808"/>
            </a:xfrm>
            <a:prstGeom prst="rect">
              <a:avLst/>
            </a:prstGeom>
          </p:spPr>
          <p:txBody>
            <a:bodyPr anchor="ctr" rtlCol="false" tIns="50800" lIns="50800" bIns="50800" rIns="50800"/>
            <a:lstStyle/>
            <a:p>
              <a:pPr algn="ctr">
                <a:lnSpc>
                  <a:spcPts val="1679"/>
                </a:lnSpc>
              </a:pPr>
            </a:p>
          </p:txBody>
        </p:sp>
      </p:grpSp>
      <p:sp>
        <p:nvSpPr>
          <p:cNvPr name="AutoShape 191" id="191"/>
          <p:cNvSpPr/>
          <p:nvPr/>
        </p:nvSpPr>
        <p:spPr>
          <a:xfrm rot="-2019">
            <a:off x="4566897" y="8394345"/>
            <a:ext cx="12918374" cy="0"/>
          </a:xfrm>
          <a:prstGeom prst="line">
            <a:avLst/>
          </a:prstGeom>
          <a:ln cap="rnd" w="9525">
            <a:solidFill>
              <a:srgbClr val="BC7B6A"/>
            </a:solidFill>
            <a:prstDash val="solid"/>
            <a:headEnd type="none" len="sm" w="sm"/>
            <a:tailEnd type="none" len="sm" w="sm"/>
          </a:ln>
        </p:spPr>
      </p:sp>
      <p:sp>
        <p:nvSpPr>
          <p:cNvPr name="AutoShape 192" id="192"/>
          <p:cNvSpPr/>
          <p:nvPr/>
        </p:nvSpPr>
        <p:spPr>
          <a:xfrm rot="-2019">
            <a:off x="4566897" y="8849692"/>
            <a:ext cx="12918374" cy="0"/>
          </a:xfrm>
          <a:prstGeom prst="line">
            <a:avLst/>
          </a:prstGeom>
          <a:ln cap="rnd" w="9525">
            <a:solidFill>
              <a:srgbClr val="BC7B6A"/>
            </a:solidFill>
            <a:prstDash val="solid"/>
            <a:headEnd type="none" len="sm" w="sm"/>
            <a:tailEnd type="none" len="sm" w="sm"/>
          </a:ln>
        </p:spPr>
      </p:sp>
      <p:sp>
        <p:nvSpPr>
          <p:cNvPr name="AutoShape 193" id="193"/>
          <p:cNvSpPr/>
          <p:nvPr/>
        </p:nvSpPr>
        <p:spPr>
          <a:xfrm rot="-2019">
            <a:off x="4566897" y="9300950"/>
            <a:ext cx="12918374" cy="0"/>
          </a:xfrm>
          <a:prstGeom prst="line">
            <a:avLst/>
          </a:prstGeom>
          <a:ln cap="rnd" w="9525">
            <a:solidFill>
              <a:srgbClr val="BC7B6A"/>
            </a:solidFill>
            <a:prstDash val="solid"/>
            <a:headEnd type="none" len="sm" w="sm"/>
            <a:tailEnd type="none" len="sm" w="sm"/>
          </a:ln>
        </p:spPr>
      </p:sp>
      <p:sp>
        <p:nvSpPr>
          <p:cNvPr name="AutoShape 194" id="194"/>
          <p:cNvSpPr/>
          <p:nvPr/>
        </p:nvSpPr>
        <p:spPr>
          <a:xfrm rot="-2019">
            <a:off x="4557225" y="9769320"/>
            <a:ext cx="12918374" cy="0"/>
          </a:xfrm>
          <a:prstGeom prst="line">
            <a:avLst/>
          </a:prstGeom>
          <a:ln cap="rnd" w="9525">
            <a:solidFill>
              <a:srgbClr val="BC7B6A"/>
            </a:solidFill>
            <a:prstDash val="solid"/>
            <a:headEnd type="none" len="sm" w="sm"/>
            <a:tailEnd type="none" len="sm" w="sm"/>
          </a:ln>
        </p:spPr>
      </p:sp>
      <p:grpSp>
        <p:nvGrpSpPr>
          <p:cNvPr name="Group 195" id="195"/>
          <p:cNvGrpSpPr/>
          <p:nvPr/>
        </p:nvGrpSpPr>
        <p:grpSpPr>
          <a:xfrm rot="5400000">
            <a:off x="7649517" y="6819232"/>
            <a:ext cx="260686" cy="3176863"/>
            <a:chOff x="0" y="0"/>
            <a:chExt cx="510431" cy="6220392"/>
          </a:xfrm>
        </p:grpSpPr>
        <p:sp>
          <p:nvSpPr>
            <p:cNvPr name="Freeform 196" id="196"/>
            <p:cNvSpPr/>
            <p:nvPr/>
          </p:nvSpPr>
          <p:spPr>
            <a:xfrm flipH="false" flipV="false" rot="0">
              <a:off x="0" y="0"/>
              <a:ext cx="510431" cy="6220392"/>
            </a:xfrm>
            <a:custGeom>
              <a:avLst/>
              <a:gdLst/>
              <a:ahLst/>
              <a:cxnLst/>
              <a:rect r="r" b="b" t="t" l="l"/>
              <a:pathLst>
                <a:path h="6220392" w="510431">
                  <a:moveTo>
                    <a:pt x="255215" y="0"/>
                  </a:moveTo>
                  <a:lnTo>
                    <a:pt x="510431" y="203200"/>
                  </a:lnTo>
                  <a:lnTo>
                    <a:pt x="510431" y="6017192"/>
                  </a:lnTo>
                  <a:lnTo>
                    <a:pt x="255215" y="6220392"/>
                  </a:lnTo>
                  <a:lnTo>
                    <a:pt x="0" y="6017192"/>
                  </a:lnTo>
                  <a:lnTo>
                    <a:pt x="0" y="203200"/>
                  </a:lnTo>
                  <a:lnTo>
                    <a:pt x="255215" y="0"/>
                  </a:lnTo>
                  <a:close/>
                </a:path>
              </a:pathLst>
            </a:custGeom>
            <a:solidFill>
              <a:srgbClr val="835F47"/>
            </a:solidFill>
          </p:spPr>
        </p:sp>
        <p:sp>
          <p:nvSpPr>
            <p:cNvPr name="TextBox 197" id="197"/>
            <p:cNvSpPr txBox="true"/>
            <p:nvPr/>
          </p:nvSpPr>
          <p:spPr>
            <a:xfrm>
              <a:off x="0" y="111125"/>
              <a:ext cx="510431" cy="5969567"/>
            </a:xfrm>
            <a:prstGeom prst="rect">
              <a:avLst/>
            </a:prstGeom>
          </p:spPr>
          <p:txBody>
            <a:bodyPr anchor="ctr" rtlCol="false" tIns="50800" lIns="50800" bIns="50800" rIns="50800"/>
            <a:lstStyle/>
            <a:p>
              <a:pPr algn="ctr">
                <a:lnSpc>
                  <a:spcPts val="1679"/>
                </a:lnSpc>
              </a:pPr>
            </a:p>
          </p:txBody>
        </p:sp>
      </p:grpSp>
      <p:grpSp>
        <p:nvGrpSpPr>
          <p:cNvPr name="Group 198" id="198"/>
          <p:cNvGrpSpPr/>
          <p:nvPr/>
        </p:nvGrpSpPr>
        <p:grpSpPr>
          <a:xfrm rot="5400000">
            <a:off x="11706071" y="6476447"/>
            <a:ext cx="260686" cy="4773128"/>
            <a:chOff x="0" y="0"/>
            <a:chExt cx="510431" cy="9345928"/>
          </a:xfrm>
        </p:grpSpPr>
        <p:sp>
          <p:nvSpPr>
            <p:cNvPr name="Freeform 199" id="199"/>
            <p:cNvSpPr/>
            <p:nvPr/>
          </p:nvSpPr>
          <p:spPr>
            <a:xfrm flipH="false" flipV="false" rot="0">
              <a:off x="0" y="0"/>
              <a:ext cx="510431" cy="9345927"/>
            </a:xfrm>
            <a:custGeom>
              <a:avLst/>
              <a:gdLst/>
              <a:ahLst/>
              <a:cxnLst/>
              <a:rect r="r" b="b" t="t" l="l"/>
              <a:pathLst>
                <a:path h="9345927" w="510431">
                  <a:moveTo>
                    <a:pt x="255215" y="0"/>
                  </a:moveTo>
                  <a:lnTo>
                    <a:pt x="510431" y="203200"/>
                  </a:lnTo>
                  <a:lnTo>
                    <a:pt x="510431" y="9142727"/>
                  </a:lnTo>
                  <a:lnTo>
                    <a:pt x="255215" y="9345927"/>
                  </a:lnTo>
                  <a:lnTo>
                    <a:pt x="0" y="9142727"/>
                  </a:lnTo>
                  <a:lnTo>
                    <a:pt x="0" y="203200"/>
                  </a:lnTo>
                  <a:lnTo>
                    <a:pt x="255215" y="0"/>
                  </a:lnTo>
                  <a:close/>
                </a:path>
              </a:pathLst>
            </a:custGeom>
            <a:solidFill>
              <a:srgbClr val="F39540"/>
            </a:solidFill>
          </p:spPr>
        </p:sp>
        <p:sp>
          <p:nvSpPr>
            <p:cNvPr name="TextBox 200" id="200"/>
            <p:cNvSpPr txBox="true"/>
            <p:nvPr/>
          </p:nvSpPr>
          <p:spPr>
            <a:xfrm>
              <a:off x="0" y="111125"/>
              <a:ext cx="510431" cy="9095103"/>
            </a:xfrm>
            <a:prstGeom prst="rect">
              <a:avLst/>
            </a:prstGeom>
          </p:spPr>
          <p:txBody>
            <a:bodyPr anchor="ctr" rtlCol="false" tIns="50800" lIns="50800" bIns="50800" rIns="50800"/>
            <a:lstStyle/>
            <a:p>
              <a:pPr algn="ctr">
                <a:lnSpc>
                  <a:spcPts val="1679"/>
                </a:lnSpc>
              </a:pPr>
            </a:p>
          </p:txBody>
        </p:sp>
      </p:grpSp>
      <p:grpSp>
        <p:nvGrpSpPr>
          <p:cNvPr name="Group 201" id="201"/>
          <p:cNvGrpSpPr/>
          <p:nvPr/>
        </p:nvGrpSpPr>
        <p:grpSpPr>
          <a:xfrm rot="5400000">
            <a:off x="16180371" y="9391083"/>
            <a:ext cx="260686" cy="731541"/>
            <a:chOff x="0" y="0"/>
            <a:chExt cx="510431" cy="1432379"/>
          </a:xfrm>
        </p:grpSpPr>
        <p:sp>
          <p:nvSpPr>
            <p:cNvPr name="Freeform 202" id="202"/>
            <p:cNvSpPr/>
            <p:nvPr/>
          </p:nvSpPr>
          <p:spPr>
            <a:xfrm flipH="false" flipV="false" rot="0">
              <a:off x="0" y="0"/>
              <a:ext cx="510431" cy="1432379"/>
            </a:xfrm>
            <a:custGeom>
              <a:avLst/>
              <a:gdLst/>
              <a:ahLst/>
              <a:cxnLst/>
              <a:rect r="r" b="b" t="t" l="l"/>
              <a:pathLst>
                <a:path h="1432379" w="510431">
                  <a:moveTo>
                    <a:pt x="255215" y="0"/>
                  </a:moveTo>
                  <a:lnTo>
                    <a:pt x="510431" y="203200"/>
                  </a:lnTo>
                  <a:lnTo>
                    <a:pt x="510431" y="1229179"/>
                  </a:lnTo>
                  <a:lnTo>
                    <a:pt x="255215" y="1432379"/>
                  </a:lnTo>
                  <a:lnTo>
                    <a:pt x="0" y="1229179"/>
                  </a:lnTo>
                  <a:lnTo>
                    <a:pt x="0" y="203200"/>
                  </a:lnTo>
                  <a:lnTo>
                    <a:pt x="255215" y="0"/>
                  </a:lnTo>
                  <a:close/>
                </a:path>
              </a:pathLst>
            </a:custGeom>
            <a:solidFill>
              <a:srgbClr val="835F47"/>
            </a:solidFill>
            <a:ln w="38100" cap="sq">
              <a:solidFill>
                <a:srgbClr val="000000"/>
              </a:solidFill>
              <a:prstDash val="sysDot"/>
              <a:miter/>
            </a:ln>
          </p:spPr>
        </p:sp>
        <p:sp>
          <p:nvSpPr>
            <p:cNvPr name="TextBox 203" id="203"/>
            <p:cNvSpPr txBox="true"/>
            <p:nvPr/>
          </p:nvSpPr>
          <p:spPr>
            <a:xfrm>
              <a:off x="0" y="111125"/>
              <a:ext cx="510431" cy="1181554"/>
            </a:xfrm>
            <a:prstGeom prst="rect">
              <a:avLst/>
            </a:prstGeom>
          </p:spPr>
          <p:txBody>
            <a:bodyPr anchor="ctr" rtlCol="false" tIns="50800" lIns="50800" bIns="50800" rIns="50800"/>
            <a:lstStyle/>
            <a:p>
              <a:pPr algn="ctr">
                <a:lnSpc>
                  <a:spcPts val="1679"/>
                </a:lnSpc>
              </a:pPr>
            </a:p>
          </p:txBody>
        </p:sp>
      </p:grpSp>
      <p:grpSp>
        <p:nvGrpSpPr>
          <p:cNvPr name="Group 204" id="204"/>
          <p:cNvGrpSpPr/>
          <p:nvPr/>
        </p:nvGrpSpPr>
        <p:grpSpPr>
          <a:xfrm rot="5400000">
            <a:off x="14968884" y="8532796"/>
            <a:ext cx="260686" cy="1562945"/>
            <a:chOff x="0" y="0"/>
            <a:chExt cx="510431" cy="3060293"/>
          </a:xfrm>
        </p:grpSpPr>
        <p:sp>
          <p:nvSpPr>
            <p:cNvPr name="Freeform 205" id="205"/>
            <p:cNvSpPr/>
            <p:nvPr/>
          </p:nvSpPr>
          <p:spPr>
            <a:xfrm flipH="false" flipV="false" rot="0">
              <a:off x="0" y="0"/>
              <a:ext cx="510431" cy="3060293"/>
            </a:xfrm>
            <a:custGeom>
              <a:avLst/>
              <a:gdLst/>
              <a:ahLst/>
              <a:cxnLst/>
              <a:rect r="r" b="b" t="t" l="l"/>
              <a:pathLst>
                <a:path h="3060293" w="510431">
                  <a:moveTo>
                    <a:pt x="255215" y="0"/>
                  </a:moveTo>
                  <a:lnTo>
                    <a:pt x="510431" y="203200"/>
                  </a:lnTo>
                  <a:lnTo>
                    <a:pt x="510431" y="2857093"/>
                  </a:lnTo>
                  <a:lnTo>
                    <a:pt x="255215" y="3060293"/>
                  </a:lnTo>
                  <a:lnTo>
                    <a:pt x="0" y="2857093"/>
                  </a:lnTo>
                  <a:lnTo>
                    <a:pt x="0" y="203200"/>
                  </a:lnTo>
                  <a:lnTo>
                    <a:pt x="255215" y="0"/>
                  </a:lnTo>
                  <a:close/>
                </a:path>
              </a:pathLst>
            </a:custGeom>
            <a:solidFill>
              <a:srgbClr val="835F47"/>
            </a:solidFill>
          </p:spPr>
        </p:sp>
        <p:sp>
          <p:nvSpPr>
            <p:cNvPr name="TextBox 206" id="206"/>
            <p:cNvSpPr txBox="true"/>
            <p:nvPr/>
          </p:nvSpPr>
          <p:spPr>
            <a:xfrm>
              <a:off x="0" y="111125"/>
              <a:ext cx="510431" cy="2809468"/>
            </a:xfrm>
            <a:prstGeom prst="rect">
              <a:avLst/>
            </a:prstGeom>
          </p:spPr>
          <p:txBody>
            <a:bodyPr anchor="ctr" rtlCol="false" tIns="50800" lIns="50800" bIns="50800" rIns="50800"/>
            <a:lstStyle/>
            <a:p>
              <a:pPr algn="ctr">
                <a:lnSpc>
                  <a:spcPts val="1679"/>
                </a:lnSpc>
              </a:pPr>
            </a:p>
          </p:txBody>
        </p:sp>
      </p:grpSp>
      <p:grpSp>
        <p:nvGrpSpPr>
          <p:cNvPr name="Group 207" id="207"/>
          <p:cNvGrpSpPr/>
          <p:nvPr/>
        </p:nvGrpSpPr>
        <p:grpSpPr>
          <a:xfrm rot="0">
            <a:off x="1016187" y="7267454"/>
            <a:ext cx="3467831" cy="413158"/>
            <a:chOff x="0" y="0"/>
            <a:chExt cx="21289796" cy="2536469"/>
          </a:xfrm>
        </p:grpSpPr>
        <p:sp>
          <p:nvSpPr>
            <p:cNvPr name="Freeform 208" id="208"/>
            <p:cNvSpPr/>
            <p:nvPr/>
          </p:nvSpPr>
          <p:spPr>
            <a:xfrm flipH="false" flipV="false" rot="0">
              <a:off x="0" y="0"/>
              <a:ext cx="21289797" cy="2536469"/>
            </a:xfrm>
            <a:custGeom>
              <a:avLst/>
              <a:gdLst/>
              <a:ahLst/>
              <a:cxnLst/>
              <a:rect r="r" b="b" t="t" l="l"/>
              <a:pathLst>
                <a:path h="2536469" w="21289797">
                  <a:moveTo>
                    <a:pt x="20984997" y="0"/>
                  </a:moveTo>
                  <a:lnTo>
                    <a:pt x="304800" y="0"/>
                  </a:lnTo>
                  <a:cubicBezTo>
                    <a:pt x="135890" y="0"/>
                    <a:pt x="0" y="135890"/>
                    <a:pt x="0" y="304800"/>
                  </a:cubicBezTo>
                  <a:lnTo>
                    <a:pt x="0" y="2231669"/>
                  </a:lnTo>
                  <a:cubicBezTo>
                    <a:pt x="0" y="2400578"/>
                    <a:pt x="135890" y="2536469"/>
                    <a:pt x="304800" y="2536469"/>
                  </a:cubicBezTo>
                  <a:lnTo>
                    <a:pt x="20984997" y="2536469"/>
                  </a:lnTo>
                  <a:cubicBezTo>
                    <a:pt x="21153906" y="2536469"/>
                    <a:pt x="21289797" y="2400578"/>
                    <a:pt x="21289797" y="2231669"/>
                  </a:cubicBezTo>
                  <a:lnTo>
                    <a:pt x="21289797" y="304800"/>
                  </a:lnTo>
                  <a:cubicBezTo>
                    <a:pt x="21289797" y="135890"/>
                    <a:pt x="21153906" y="0"/>
                    <a:pt x="20984997" y="0"/>
                  </a:cubicBezTo>
                  <a:close/>
                </a:path>
              </a:pathLst>
            </a:custGeom>
            <a:solidFill>
              <a:srgbClr val="D1B2A0"/>
            </a:solidFill>
          </p:spPr>
        </p:sp>
      </p:grpSp>
      <p:sp>
        <p:nvSpPr>
          <p:cNvPr name="TextBox 209" id="209"/>
          <p:cNvSpPr txBox="true"/>
          <p:nvPr/>
        </p:nvSpPr>
        <p:spPr>
          <a:xfrm rot="0">
            <a:off x="1041213" y="7282580"/>
            <a:ext cx="3442805"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Thin Bold"/>
              </a:rPr>
              <a:t>Web: Testing</a:t>
            </a:r>
          </a:p>
        </p:txBody>
      </p:sp>
      <p:grpSp>
        <p:nvGrpSpPr>
          <p:cNvPr name="Group 210" id="210"/>
          <p:cNvGrpSpPr/>
          <p:nvPr/>
        </p:nvGrpSpPr>
        <p:grpSpPr>
          <a:xfrm rot="-5400000">
            <a:off x="15175537" y="-864378"/>
            <a:ext cx="1039136" cy="3608025"/>
            <a:chOff x="0" y="0"/>
            <a:chExt cx="8285313" cy="28767757"/>
          </a:xfrm>
        </p:grpSpPr>
        <p:sp>
          <p:nvSpPr>
            <p:cNvPr name="Freeform 211" id="211"/>
            <p:cNvSpPr/>
            <p:nvPr/>
          </p:nvSpPr>
          <p:spPr>
            <a:xfrm flipH="false" flipV="false" rot="0">
              <a:off x="0" y="0"/>
              <a:ext cx="8285313" cy="28767757"/>
            </a:xfrm>
            <a:custGeom>
              <a:avLst/>
              <a:gdLst/>
              <a:ahLst/>
              <a:cxnLst/>
              <a:rect r="r" b="b" t="t" l="l"/>
              <a:pathLst>
                <a:path h="28767757" w="8285313">
                  <a:moveTo>
                    <a:pt x="7980513" y="0"/>
                  </a:moveTo>
                  <a:lnTo>
                    <a:pt x="304800" y="0"/>
                  </a:lnTo>
                  <a:cubicBezTo>
                    <a:pt x="135890" y="0"/>
                    <a:pt x="0" y="135890"/>
                    <a:pt x="0" y="304800"/>
                  </a:cubicBezTo>
                  <a:lnTo>
                    <a:pt x="0" y="28462957"/>
                  </a:lnTo>
                  <a:cubicBezTo>
                    <a:pt x="0" y="28631868"/>
                    <a:pt x="135890" y="28767757"/>
                    <a:pt x="304800" y="28767757"/>
                  </a:cubicBezTo>
                  <a:lnTo>
                    <a:pt x="7980513" y="28767757"/>
                  </a:lnTo>
                  <a:cubicBezTo>
                    <a:pt x="8149423" y="28767757"/>
                    <a:pt x="8285313" y="28631868"/>
                    <a:pt x="8285313" y="28462957"/>
                  </a:cubicBezTo>
                  <a:lnTo>
                    <a:pt x="8285313" y="304800"/>
                  </a:lnTo>
                  <a:cubicBezTo>
                    <a:pt x="8285313" y="135890"/>
                    <a:pt x="8149423" y="0"/>
                    <a:pt x="7980513" y="0"/>
                  </a:cubicBezTo>
                  <a:close/>
                </a:path>
              </a:pathLst>
            </a:custGeom>
            <a:solidFill>
              <a:srgbClr val="BC7B6A">
                <a:alpha val="19608"/>
              </a:srgbClr>
            </a:solidFill>
          </p:spPr>
        </p:sp>
      </p:grpSp>
      <p:grpSp>
        <p:nvGrpSpPr>
          <p:cNvPr name="Group 212" id="212"/>
          <p:cNvGrpSpPr/>
          <p:nvPr/>
        </p:nvGrpSpPr>
        <p:grpSpPr>
          <a:xfrm rot="5400000">
            <a:off x="14036767" y="774206"/>
            <a:ext cx="199727" cy="315551"/>
            <a:chOff x="0" y="0"/>
            <a:chExt cx="698500" cy="1103568"/>
          </a:xfrm>
        </p:grpSpPr>
        <p:sp>
          <p:nvSpPr>
            <p:cNvPr name="Freeform 213" id="213"/>
            <p:cNvSpPr/>
            <p:nvPr/>
          </p:nvSpPr>
          <p:spPr>
            <a:xfrm flipH="false" flipV="false" rot="0">
              <a:off x="0" y="0"/>
              <a:ext cx="698500" cy="1103568"/>
            </a:xfrm>
            <a:custGeom>
              <a:avLst/>
              <a:gdLst/>
              <a:ahLst/>
              <a:cxnLst/>
              <a:rect r="r" b="b" t="t" l="l"/>
              <a:pathLst>
                <a:path h="1103568" w="698500">
                  <a:moveTo>
                    <a:pt x="349250" y="0"/>
                  </a:moveTo>
                  <a:lnTo>
                    <a:pt x="698500" y="203200"/>
                  </a:lnTo>
                  <a:lnTo>
                    <a:pt x="698500" y="900368"/>
                  </a:lnTo>
                  <a:lnTo>
                    <a:pt x="349250" y="1103568"/>
                  </a:lnTo>
                  <a:lnTo>
                    <a:pt x="0" y="900368"/>
                  </a:lnTo>
                  <a:lnTo>
                    <a:pt x="0" y="203200"/>
                  </a:lnTo>
                  <a:lnTo>
                    <a:pt x="349250" y="0"/>
                  </a:lnTo>
                  <a:close/>
                </a:path>
              </a:pathLst>
            </a:custGeom>
            <a:solidFill>
              <a:srgbClr val="F39540"/>
            </a:solidFill>
          </p:spPr>
        </p:sp>
        <p:sp>
          <p:nvSpPr>
            <p:cNvPr name="TextBox 214" id="214"/>
            <p:cNvSpPr txBox="true"/>
            <p:nvPr/>
          </p:nvSpPr>
          <p:spPr>
            <a:xfrm>
              <a:off x="0" y="111125"/>
              <a:ext cx="698500" cy="852743"/>
            </a:xfrm>
            <a:prstGeom prst="rect">
              <a:avLst/>
            </a:prstGeom>
          </p:spPr>
          <p:txBody>
            <a:bodyPr anchor="ctr" rtlCol="false" tIns="50800" lIns="50800" bIns="50800" rIns="50800"/>
            <a:lstStyle/>
            <a:p>
              <a:pPr algn="ctr">
                <a:lnSpc>
                  <a:spcPts val="1679"/>
                </a:lnSpc>
              </a:pPr>
            </a:p>
          </p:txBody>
        </p:sp>
      </p:grpSp>
      <p:grpSp>
        <p:nvGrpSpPr>
          <p:cNvPr name="Group 215" id="215"/>
          <p:cNvGrpSpPr/>
          <p:nvPr/>
        </p:nvGrpSpPr>
        <p:grpSpPr>
          <a:xfrm rot="5400000">
            <a:off x="14042876" y="1096182"/>
            <a:ext cx="199727" cy="327768"/>
            <a:chOff x="0" y="0"/>
            <a:chExt cx="698500" cy="1146295"/>
          </a:xfrm>
        </p:grpSpPr>
        <p:sp>
          <p:nvSpPr>
            <p:cNvPr name="Freeform 216" id="216"/>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BC7B6A"/>
            </a:solidFill>
          </p:spPr>
        </p:sp>
        <p:sp>
          <p:nvSpPr>
            <p:cNvPr name="TextBox 217" id="217"/>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218" id="218"/>
          <p:cNvSpPr txBox="true"/>
          <p:nvPr/>
        </p:nvSpPr>
        <p:spPr>
          <a:xfrm rot="0">
            <a:off x="14353612" y="1112578"/>
            <a:ext cx="1256199"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APP Dev Team</a:t>
            </a:r>
          </a:p>
        </p:txBody>
      </p:sp>
      <p:sp>
        <p:nvSpPr>
          <p:cNvPr name="TextBox 219" id="219"/>
          <p:cNvSpPr txBox="true"/>
          <p:nvPr/>
        </p:nvSpPr>
        <p:spPr>
          <a:xfrm rot="0">
            <a:off x="14341395" y="784493"/>
            <a:ext cx="1067079"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Outsourcing</a:t>
            </a:r>
          </a:p>
        </p:txBody>
      </p:sp>
      <p:sp>
        <p:nvSpPr>
          <p:cNvPr name="TextBox 220" id="220"/>
          <p:cNvSpPr txBox="true"/>
          <p:nvPr/>
        </p:nvSpPr>
        <p:spPr>
          <a:xfrm rot="0">
            <a:off x="14016580" y="419508"/>
            <a:ext cx="870572" cy="313700"/>
          </a:xfrm>
          <a:prstGeom prst="rect">
            <a:avLst/>
          </a:prstGeom>
        </p:spPr>
        <p:txBody>
          <a:bodyPr anchor="t" rtlCol="false" tIns="0" lIns="0" bIns="0" rIns="0">
            <a:spAutoFit/>
          </a:bodyPr>
          <a:lstStyle/>
          <a:p>
            <a:pPr>
              <a:lnSpc>
                <a:spcPts val="2575"/>
              </a:lnSpc>
            </a:pPr>
            <a:r>
              <a:rPr lang="en-US" sz="1839" u="sng">
                <a:solidFill>
                  <a:srgbClr val="8F5546"/>
                </a:solidFill>
                <a:latin typeface="Linux Biolinum Bold"/>
              </a:rPr>
              <a:t>Legend</a:t>
            </a:r>
          </a:p>
        </p:txBody>
      </p:sp>
      <p:grpSp>
        <p:nvGrpSpPr>
          <p:cNvPr name="Group 221" id="221"/>
          <p:cNvGrpSpPr/>
          <p:nvPr/>
        </p:nvGrpSpPr>
        <p:grpSpPr>
          <a:xfrm rot="5400000">
            <a:off x="15633811" y="768097"/>
            <a:ext cx="199727" cy="327768"/>
            <a:chOff x="0" y="0"/>
            <a:chExt cx="698500" cy="1146295"/>
          </a:xfrm>
        </p:grpSpPr>
        <p:sp>
          <p:nvSpPr>
            <p:cNvPr name="Freeform 222" id="222"/>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835F47"/>
            </a:solidFill>
          </p:spPr>
        </p:sp>
        <p:sp>
          <p:nvSpPr>
            <p:cNvPr name="TextBox 223" id="223"/>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224" id="224"/>
          <p:cNvSpPr txBox="true"/>
          <p:nvPr/>
        </p:nvSpPr>
        <p:spPr>
          <a:xfrm rot="0">
            <a:off x="15944547" y="784493"/>
            <a:ext cx="1589536"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Product Dev Team</a:t>
            </a:r>
          </a:p>
        </p:txBody>
      </p:sp>
      <p:grpSp>
        <p:nvGrpSpPr>
          <p:cNvPr name="Group 225" id="225"/>
          <p:cNvGrpSpPr/>
          <p:nvPr/>
        </p:nvGrpSpPr>
        <p:grpSpPr>
          <a:xfrm rot="5400000">
            <a:off x="15646432" y="1100937"/>
            <a:ext cx="199727" cy="327768"/>
            <a:chOff x="0" y="0"/>
            <a:chExt cx="698500" cy="1146295"/>
          </a:xfrm>
        </p:grpSpPr>
        <p:sp>
          <p:nvSpPr>
            <p:cNvPr name="Freeform 226" id="226"/>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D1B2A0"/>
            </a:solidFill>
          </p:spPr>
        </p:sp>
        <p:sp>
          <p:nvSpPr>
            <p:cNvPr name="TextBox 227" id="227"/>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228" id="228"/>
          <p:cNvSpPr txBox="true"/>
          <p:nvPr/>
        </p:nvSpPr>
        <p:spPr>
          <a:xfrm rot="0">
            <a:off x="15957169" y="1117333"/>
            <a:ext cx="1256199"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Web Dev Team</a:t>
            </a:r>
          </a:p>
        </p:txBody>
      </p:sp>
      <p:grpSp>
        <p:nvGrpSpPr>
          <p:cNvPr name="Group 229" id="229"/>
          <p:cNvGrpSpPr/>
          <p:nvPr/>
        </p:nvGrpSpPr>
        <p:grpSpPr>
          <a:xfrm rot="-5400000">
            <a:off x="-644395" y="4236156"/>
            <a:ext cx="2702111" cy="542725"/>
            <a:chOff x="0" y="0"/>
            <a:chExt cx="16588869" cy="3331913"/>
          </a:xfrm>
        </p:grpSpPr>
        <p:sp>
          <p:nvSpPr>
            <p:cNvPr name="Freeform 230" id="230"/>
            <p:cNvSpPr/>
            <p:nvPr/>
          </p:nvSpPr>
          <p:spPr>
            <a:xfrm flipH="false" flipV="false" rot="0">
              <a:off x="0" y="0"/>
              <a:ext cx="16588870" cy="3331913"/>
            </a:xfrm>
            <a:custGeom>
              <a:avLst/>
              <a:gdLst/>
              <a:ahLst/>
              <a:cxnLst/>
              <a:rect r="r" b="b" t="t" l="l"/>
              <a:pathLst>
                <a:path h="3331913" w="16588870">
                  <a:moveTo>
                    <a:pt x="16284070" y="0"/>
                  </a:moveTo>
                  <a:lnTo>
                    <a:pt x="304800" y="0"/>
                  </a:lnTo>
                  <a:cubicBezTo>
                    <a:pt x="135890" y="0"/>
                    <a:pt x="0" y="135890"/>
                    <a:pt x="0" y="304800"/>
                  </a:cubicBezTo>
                  <a:lnTo>
                    <a:pt x="0" y="3027113"/>
                  </a:lnTo>
                  <a:cubicBezTo>
                    <a:pt x="0" y="3196023"/>
                    <a:pt x="135890" y="3331913"/>
                    <a:pt x="304800" y="3331913"/>
                  </a:cubicBezTo>
                  <a:lnTo>
                    <a:pt x="16284070" y="3331913"/>
                  </a:lnTo>
                  <a:cubicBezTo>
                    <a:pt x="16452979" y="3331913"/>
                    <a:pt x="16588870" y="3196023"/>
                    <a:pt x="16588870" y="3027113"/>
                  </a:cubicBezTo>
                  <a:lnTo>
                    <a:pt x="16588870" y="304800"/>
                  </a:lnTo>
                  <a:cubicBezTo>
                    <a:pt x="16588870" y="135890"/>
                    <a:pt x="16452979" y="0"/>
                    <a:pt x="16284070" y="0"/>
                  </a:cubicBezTo>
                  <a:close/>
                </a:path>
              </a:pathLst>
            </a:custGeom>
            <a:solidFill>
              <a:srgbClr val="BC7B6A"/>
            </a:solidFill>
          </p:spPr>
        </p:sp>
      </p:grpSp>
      <p:grpSp>
        <p:nvGrpSpPr>
          <p:cNvPr name="Group 231" id="231"/>
          <p:cNvGrpSpPr/>
          <p:nvPr/>
        </p:nvGrpSpPr>
        <p:grpSpPr>
          <a:xfrm rot="-5400000">
            <a:off x="-172391" y="6530197"/>
            <a:ext cx="1758104" cy="542725"/>
            <a:chOff x="0" y="0"/>
            <a:chExt cx="10793394" cy="3331913"/>
          </a:xfrm>
        </p:grpSpPr>
        <p:sp>
          <p:nvSpPr>
            <p:cNvPr name="Freeform 232" id="232"/>
            <p:cNvSpPr/>
            <p:nvPr/>
          </p:nvSpPr>
          <p:spPr>
            <a:xfrm flipH="false" flipV="false" rot="0">
              <a:off x="0" y="0"/>
              <a:ext cx="10793394" cy="3331913"/>
            </a:xfrm>
            <a:custGeom>
              <a:avLst/>
              <a:gdLst/>
              <a:ahLst/>
              <a:cxnLst/>
              <a:rect r="r" b="b" t="t" l="l"/>
              <a:pathLst>
                <a:path h="3331913" w="10793394">
                  <a:moveTo>
                    <a:pt x="10488594" y="0"/>
                  </a:moveTo>
                  <a:lnTo>
                    <a:pt x="304800" y="0"/>
                  </a:lnTo>
                  <a:cubicBezTo>
                    <a:pt x="135890" y="0"/>
                    <a:pt x="0" y="135890"/>
                    <a:pt x="0" y="304800"/>
                  </a:cubicBezTo>
                  <a:lnTo>
                    <a:pt x="0" y="3027113"/>
                  </a:lnTo>
                  <a:cubicBezTo>
                    <a:pt x="0" y="3196023"/>
                    <a:pt x="135890" y="3331913"/>
                    <a:pt x="304800" y="3331913"/>
                  </a:cubicBezTo>
                  <a:lnTo>
                    <a:pt x="10488594" y="3331913"/>
                  </a:lnTo>
                  <a:cubicBezTo>
                    <a:pt x="10657504" y="3331913"/>
                    <a:pt x="10793394" y="3196023"/>
                    <a:pt x="10793394" y="3027113"/>
                  </a:cubicBezTo>
                  <a:lnTo>
                    <a:pt x="10793394" y="304800"/>
                  </a:lnTo>
                  <a:cubicBezTo>
                    <a:pt x="10793394" y="135890"/>
                    <a:pt x="10657504" y="0"/>
                    <a:pt x="10488594" y="0"/>
                  </a:cubicBezTo>
                  <a:close/>
                </a:path>
              </a:pathLst>
            </a:custGeom>
            <a:solidFill>
              <a:srgbClr val="D1B2A0"/>
            </a:solidFill>
          </p:spPr>
        </p:sp>
      </p:grpSp>
      <p:grpSp>
        <p:nvGrpSpPr>
          <p:cNvPr name="Group 233" id="233"/>
          <p:cNvGrpSpPr/>
          <p:nvPr/>
        </p:nvGrpSpPr>
        <p:grpSpPr>
          <a:xfrm rot="-5400000">
            <a:off x="-410937" y="8593522"/>
            <a:ext cx="2235195" cy="542725"/>
            <a:chOff x="0" y="0"/>
            <a:chExt cx="13722369" cy="3331913"/>
          </a:xfrm>
        </p:grpSpPr>
        <p:sp>
          <p:nvSpPr>
            <p:cNvPr name="Freeform 234" id="234"/>
            <p:cNvSpPr/>
            <p:nvPr/>
          </p:nvSpPr>
          <p:spPr>
            <a:xfrm flipH="false" flipV="false" rot="0">
              <a:off x="0" y="0"/>
              <a:ext cx="13722369" cy="3331913"/>
            </a:xfrm>
            <a:custGeom>
              <a:avLst/>
              <a:gdLst/>
              <a:ahLst/>
              <a:cxnLst/>
              <a:rect r="r" b="b" t="t" l="l"/>
              <a:pathLst>
                <a:path h="3331913" w="13722369">
                  <a:moveTo>
                    <a:pt x="13417569" y="0"/>
                  </a:moveTo>
                  <a:lnTo>
                    <a:pt x="304800" y="0"/>
                  </a:lnTo>
                  <a:cubicBezTo>
                    <a:pt x="135890" y="0"/>
                    <a:pt x="0" y="135890"/>
                    <a:pt x="0" y="304800"/>
                  </a:cubicBezTo>
                  <a:lnTo>
                    <a:pt x="0" y="3027113"/>
                  </a:lnTo>
                  <a:cubicBezTo>
                    <a:pt x="0" y="3196023"/>
                    <a:pt x="135890" y="3331913"/>
                    <a:pt x="304800" y="3331913"/>
                  </a:cubicBezTo>
                  <a:lnTo>
                    <a:pt x="13417569" y="3331913"/>
                  </a:lnTo>
                  <a:cubicBezTo>
                    <a:pt x="13586478" y="3331913"/>
                    <a:pt x="13722369" y="3196023"/>
                    <a:pt x="13722369" y="3027113"/>
                  </a:cubicBezTo>
                  <a:lnTo>
                    <a:pt x="13722369" y="304800"/>
                  </a:lnTo>
                  <a:cubicBezTo>
                    <a:pt x="13722369" y="135890"/>
                    <a:pt x="13586478" y="0"/>
                    <a:pt x="13417569" y="0"/>
                  </a:cubicBezTo>
                  <a:close/>
                </a:path>
              </a:pathLst>
            </a:custGeom>
            <a:solidFill>
              <a:srgbClr val="835F47"/>
            </a:solidFill>
          </p:spPr>
        </p:sp>
      </p:grpSp>
      <p:sp>
        <p:nvSpPr>
          <p:cNvPr name="TextBox 235" id="235"/>
          <p:cNvSpPr txBox="true"/>
          <p:nvPr/>
        </p:nvSpPr>
        <p:spPr>
          <a:xfrm rot="-5400000">
            <a:off x="-481584" y="4255314"/>
            <a:ext cx="2300093" cy="575172"/>
          </a:xfrm>
          <a:prstGeom prst="rect">
            <a:avLst/>
          </a:prstGeom>
        </p:spPr>
        <p:txBody>
          <a:bodyPr anchor="t" rtlCol="false" tIns="0" lIns="0" bIns="0" rIns="0">
            <a:spAutoFit/>
          </a:bodyPr>
          <a:lstStyle/>
          <a:p>
            <a:pPr algn="ctr">
              <a:lnSpc>
                <a:spcPts val="4522"/>
              </a:lnSpc>
            </a:pPr>
            <a:r>
              <a:rPr lang="en-US" sz="3230">
                <a:solidFill>
                  <a:srgbClr val="FFFFFF"/>
                </a:solidFill>
                <a:latin typeface="Linux Biolinum"/>
              </a:rPr>
              <a:t>Application</a:t>
            </a:r>
          </a:p>
        </p:txBody>
      </p:sp>
      <p:sp>
        <p:nvSpPr>
          <p:cNvPr name="TextBox 236" id="236"/>
          <p:cNvSpPr txBox="true"/>
          <p:nvPr/>
        </p:nvSpPr>
        <p:spPr>
          <a:xfrm rot="-5400000">
            <a:off x="11731" y="6513974"/>
            <a:ext cx="1294414" cy="575172"/>
          </a:xfrm>
          <a:prstGeom prst="rect">
            <a:avLst/>
          </a:prstGeom>
        </p:spPr>
        <p:txBody>
          <a:bodyPr anchor="t" rtlCol="false" tIns="0" lIns="0" bIns="0" rIns="0">
            <a:spAutoFit/>
          </a:bodyPr>
          <a:lstStyle/>
          <a:p>
            <a:pPr algn="ctr">
              <a:lnSpc>
                <a:spcPts val="4522"/>
              </a:lnSpc>
            </a:pPr>
            <a:r>
              <a:rPr lang="en-US" sz="3230">
                <a:solidFill>
                  <a:srgbClr val="FFFFFF"/>
                </a:solidFill>
                <a:latin typeface="Linux Biolinum"/>
              </a:rPr>
              <a:t>Web</a:t>
            </a:r>
          </a:p>
        </p:txBody>
      </p:sp>
      <p:sp>
        <p:nvSpPr>
          <p:cNvPr name="TextBox 237" id="237"/>
          <p:cNvSpPr txBox="true"/>
          <p:nvPr/>
        </p:nvSpPr>
        <p:spPr>
          <a:xfrm rot="-5400000">
            <a:off x="-223506" y="8577298"/>
            <a:ext cx="1783938" cy="575172"/>
          </a:xfrm>
          <a:prstGeom prst="rect">
            <a:avLst/>
          </a:prstGeom>
        </p:spPr>
        <p:txBody>
          <a:bodyPr anchor="t" rtlCol="false" tIns="0" lIns="0" bIns="0" rIns="0">
            <a:spAutoFit/>
          </a:bodyPr>
          <a:lstStyle/>
          <a:p>
            <a:pPr algn="ctr">
              <a:lnSpc>
                <a:spcPts val="4522"/>
              </a:lnSpc>
            </a:pPr>
            <a:r>
              <a:rPr lang="en-US" sz="3230">
                <a:solidFill>
                  <a:srgbClr val="FFFFFF"/>
                </a:solidFill>
                <a:latin typeface="Linux Biolinum"/>
              </a:rPr>
              <a:t>Product</a:t>
            </a:r>
          </a:p>
        </p:txBody>
      </p:sp>
      <p:grpSp>
        <p:nvGrpSpPr>
          <p:cNvPr name="Group 238" id="238"/>
          <p:cNvGrpSpPr/>
          <p:nvPr/>
        </p:nvGrpSpPr>
        <p:grpSpPr>
          <a:xfrm rot="0">
            <a:off x="7820358" y="1542385"/>
            <a:ext cx="3149800" cy="740115"/>
            <a:chOff x="0" y="0"/>
            <a:chExt cx="19337331" cy="4543731"/>
          </a:xfrm>
        </p:grpSpPr>
        <p:sp>
          <p:nvSpPr>
            <p:cNvPr name="Freeform 239" id="239"/>
            <p:cNvSpPr/>
            <p:nvPr/>
          </p:nvSpPr>
          <p:spPr>
            <a:xfrm flipH="false" flipV="false" rot="0">
              <a:off x="0" y="0"/>
              <a:ext cx="19337331" cy="4543731"/>
            </a:xfrm>
            <a:custGeom>
              <a:avLst/>
              <a:gdLst/>
              <a:ahLst/>
              <a:cxnLst/>
              <a:rect r="r" b="b" t="t" l="l"/>
              <a:pathLst>
                <a:path h="4543731" w="19337331">
                  <a:moveTo>
                    <a:pt x="19032531" y="0"/>
                  </a:moveTo>
                  <a:lnTo>
                    <a:pt x="304800" y="0"/>
                  </a:lnTo>
                  <a:cubicBezTo>
                    <a:pt x="135890" y="0"/>
                    <a:pt x="0" y="135890"/>
                    <a:pt x="0" y="304800"/>
                  </a:cubicBezTo>
                  <a:lnTo>
                    <a:pt x="0" y="4238931"/>
                  </a:lnTo>
                  <a:cubicBezTo>
                    <a:pt x="0" y="4407841"/>
                    <a:pt x="135890" y="4543731"/>
                    <a:pt x="304800" y="4543731"/>
                  </a:cubicBezTo>
                  <a:lnTo>
                    <a:pt x="19032531" y="4543731"/>
                  </a:lnTo>
                  <a:cubicBezTo>
                    <a:pt x="19201440" y="4543731"/>
                    <a:pt x="19337331" y="4407841"/>
                    <a:pt x="19337331" y="4238931"/>
                  </a:cubicBezTo>
                  <a:lnTo>
                    <a:pt x="19337331" y="304800"/>
                  </a:lnTo>
                  <a:cubicBezTo>
                    <a:pt x="19337331" y="135890"/>
                    <a:pt x="19201440" y="0"/>
                    <a:pt x="19032531" y="0"/>
                  </a:cubicBezTo>
                  <a:close/>
                </a:path>
              </a:pathLst>
            </a:custGeom>
            <a:solidFill>
              <a:srgbClr val="8F5546"/>
            </a:solidFill>
          </p:spPr>
        </p:sp>
      </p:grpSp>
      <p:sp>
        <p:nvSpPr>
          <p:cNvPr name="TextBox 240" id="240"/>
          <p:cNvSpPr txBox="true"/>
          <p:nvPr/>
        </p:nvSpPr>
        <p:spPr>
          <a:xfrm rot="0">
            <a:off x="8035198" y="1571516"/>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3</a:t>
            </a:r>
          </a:p>
        </p:txBody>
      </p:sp>
      <p:grpSp>
        <p:nvGrpSpPr>
          <p:cNvPr name="Group 241" id="241"/>
          <p:cNvGrpSpPr/>
          <p:nvPr/>
        </p:nvGrpSpPr>
        <p:grpSpPr>
          <a:xfrm rot="0">
            <a:off x="11058939" y="1542385"/>
            <a:ext cx="3173947" cy="740115"/>
            <a:chOff x="0" y="0"/>
            <a:chExt cx="19485577" cy="4543731"/>
          </a:xfrm>
        </p:grpSpPr>
        <p:sp>
          <p:nvSpPr>
            <p:cNvPr name="Freeform 242" id="242"/>
            <p:cNvSpPr/>
            <p:nvPr/>
          </p:nvSpPr>
          <p:spPr>
            <a:xfrm flipH="false" flipV="false" rot="0">
              <a:off x="0" y="0"/>
              <a:ext cx="19485578" cy="4543731"/>
            </a:xfrm>
            <a:custGeom>
              <a:avLst/>
              <a:gdLst/>
              <a:ahLst/>
              <a:cxnLst/>
              <a:rect r="r" b="b" t="t" l="l"/>
              <a:pathLst>
                <a:path h="4543731" w="19485578">
                  <a:moveTo>
                    <a:pt x="19180778" y="0"/>
                  </a:moveTo>
                  <a:lnTo>
                    <a:pt x="304800" y="0"/>
                  </a:lnTo>
                  <a:cubicBezTo>
                    <a:pt x="135890" y="0"/>
                    <a:pt x="0" y="135890"/>
                    <a:pt x="0" y="304800"/>
                  </a:cubicBezTo>
                  <a:lnTo>
                    <a:pt x="0" y="4238931"/>
                  </a:lnTo>
                  <a:cubicBezTo>
                    <a:pt x="0" y="4407841"/>
                    <a:pt x="135890" y="4543731"/>
                    <a:pt x="304800" y="4543731"/>
                  </a:cubicBezTo>
                  <a:lnTo>
                    <a:pt x="19180778" y="4543731"/>
                  </a:lnTo>
                  <a:cubicBezTo>
                    <a:pt x="19349687" y="4543731"/>
                    <a:pt x="19485578" y="4407841"/>
                    <a:pt x="19485578" y="4238931"/>
                  </a:cubicBezTo>
                  <a:lnTo>
                    <a:pt x="19485578" y="304800"/>
                  </a:lnTo>
                  <a:cubicBezTo>
                    <a:pt x="19485578" y="135890"/>
                    <a:pt x="19349687" y="0"/>
                    <a:pt x="19180778" y="0"/>
                  </a:cubicBezTo>
                  <a:close/>
                </a:path>
              </a:pathLst>
            </a:custGeom>
            <a:solidFill>
              <a:srgbClr val="8F5546"/>
            </a:solidFill>
          </p:spPr>
        </p:sp>
      </p:grpSp>
      <p:sp>
        <p:nvSpPr>
          <p:cNvPr name="TextBox 243" id="243"/>
          <p:cNvSpPr txBox="true"/>
          <p:nvPr/>
        </p:nvSpPr>
        <p:spPr>
          <a:xfrm rot="0">
            <a:off x="11265918" y="1571516"/>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4</a:t>
            </a:r>
          </a:p>
        </p:txBody>
      </p:sp>
      <p:grpSp>
        <p:nvGrpSpPr>
          <p:cNvPr name="Group 244" id="244"/>
          <p:cNvGrpSpPr/>
          <p:nvPr/>
        </p:nvGrpSpPr>
        <p:grpSpPr>
          <a:xfrm rot="0">
            <a:off x="14343965" y="1542385"/>
            <a:ext cx="3152050" cy="740115"/>
            <a:chOff x="0" y="0"/>
            <a:chExt cx="19351148" cy="4543731"/>
          </a:xfrm>
        </p:grpSpPr>
        <p:sp>
          <p:nvSpPr>
            <p:cNvPr name="Freeform 245" id="245"/>
            <p:cNvSpPr/>
            <p:nvPr/>
          </p:nvSpPr>
          <p:spPr>
            <a:xfrm flipH="false" flipV="false" rot="0">
              <a:off x="0" y="0"/>
              <a:ext cx="19351148" cy="4543731"/>
            </a:xfrm>
            <a:custGeom>
              <a:avLst/>
              <a:gdLst/>
              <a:ahLst/>
              <a:cxnLst/>
              <a:rect r="r" b="b" t="t" l="l"/>
              <a:pathLst>
                <a:path h="4543731" w="19351148">
                  <a:moveTo>
                    <a:pt x="19046348" y="0"/>
                  </a:moveTo>
                  <a:lnTo>
                    <a:pt x="304800" y="0"/>
                  </a:lnTo>
                  <a:cubicBezTo>
                    <a:pt x="135890" y="0"/>
                    <a:pt x="0" y="135890"/>
                    <a:pt x="0" y="304800"/>
                  </a:cubicBezTo>
                  <a:lnTo>
                    <a:pt x="0" y="4238931"/>
                  </a:lnTo>
                  <a:cubicBezTo>
                    <a:pt x="0" y="4407841"/>
                    <a:pt x="135890" y="4543731"/>
                    <a:pt x="304800" y="4543731"/>
                  </a:cubicBezTo>
                  <a:lnTo>
                    <a:pt x="19046348" y="4543731"/>
                  </a:lnTo>
                  <a:cubicBezTo>
                    <a:pt x="19215258" y="4543731"/>
                    <a:pt x="19351148" y="4407841"/>
                    <a:pt x="19351148" y="4238931"/>
                  </a:cubicBezTo>
                  <a:lnTo>
                    <a:pt x="19351148" y="304800"/>
                  </a:lnTo>
                  <a:cubicBezTo>
                    <a:pt x="19351148" y="135890"/>
                    <a:pt x="19215258" y="0"/>
                    <a:pt x="19046348" y="0"/>
                  </a:cubicBezTo>
                  <a:close/>
                </a:path>
              </a:pathLst>
            </a:custGeom>
            <a:solidFill>
              <a:srgbClr val="8F5546"/>
            </a:solidFill>
          </p:spPr>
        </p:sp>
      </p:grpSp>
      <p:sp>
        <p:nvSpPr>
          <p:cNvPr name="TextBox 246" id="246"/>
          <p:cNvSpPr txBox="true"/>
          <p:nvPr/>
        </p:nvSpPr>
        <p:spPr>
          <a:xfrm rot="0">
            <a:off x="14514802" y="1571516"/>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5</a:t>
            </a:r>
          </a:p>
        </p:txBody>
      </p:sp>
      <p:grpSp>
        <p:nvGrpSpPr>
          <p:cNvPr name="Group 247" id="247"/>
          <p:cNvGrpSpPr/>
          <p:nvPr/>
        </p:nvGrpSpPr>
        <p:grpSpPr>
          <a:xfrm rot="5400000">
            <a:off x="15633811" y="438764"/>
            <a:ext cx="199727" cy="327768"/>
            <a:chOff x="0" y="0"/>
            <a:chExt cx="698500" cy="1146295"/>
          </a:xfrm>
        </p:grpSpPr>
        <p:sp>
          <p:nvSpPr>
            <p:cNvPr name="Freeform 248" id="248"/>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000000">
                <a:alpha val="0"/>
              </a:srgbClr>
            </a:solidFill>
            <a:ln w="28575" cap="sq">
              <a:solidFill>
                <a:srgbClr val="000000"/>
              </a:solidFill>
              <a:prstDash val="sysDot"/>
              <a:miter/>
            </a:ln>
          </p:spPr>
        </p:sp>
        <p:sp>
          <p:nvSpPr>
            <p:cNvPr name="TextBox 249" id="249"/>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250" id="250"/>
          <p:cNvSpPr txBox="true"/>
          <p:nvPr/>
        </p:nvSpPr>
        <p:spPr>
          <a:xfrm rot="0">
            <a:off x="15944547" y="455160"/>
            <a:ext cx="1589536" cy="262658"/>
          </a:xfrm>
          <a:prstGeom prst="rect">
            <a:avLst/>
          </a:prstGeom>
        </p:spPr>
        <p:txBody>
          <a:bodyPr anchor="t" rtlCol="false" tIns="0" lIns="0" bIns="0" rIns="0">
            <a:spAutoFit/>
          </a:bodyPr>
          <a:lstStyle/>
          <a:p>
            <a:pPr algn="just">
              <a:lnSpc>
                <a:spcPts val="2017"/>
              </a:lnSpc>
            </a:pPr>
            <a:r>
              <a:rPr lang="en-US" sz="1441">
                <a:solidFill>
                  <a:srgbClr val="BC7B6A"/>
                </a:solidFill>
                <a:latin typeface="The Seasons"/>
              </a:rPr>
              <a:t>Marketing Team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65177" y="2634637"/>
            <a:ext cx="3875110" cy="1732349"/>
            <a:chOff x="0" y="0"/>
            <a:chExt cx="21289796" cy="9517500"/>
          </a:xfrm>
        </p:grpSpPr>
        <p:sp>
          <p:nvSpPr>
            <p:cNvPr name="Freeform 3" id="3"/>
            <p:cNvSpPr/>
            <p:nvPr/>
          </p:nvSpPr>
          <p:spPr>
            <a:xfrm flipH="false" flipV="false" rot="0">
              <a:off x="0" y="0"/>
              <a:ext cx="21289797" cy="9517500"/>
            </a:xfrm>
            <a:custGeom>
              <a:avLst/>
              <a:gdLst/>
              <a:ahLst/>
              <a:cxnLst/>
              <a:rect r="r" b="b" t="t" l="l"/>
              <a:pathLst>
                <a:path h="9517500" w="21289797">
                  <a:moveTo>
                    <a:pt x="20984997" y="0"/>
                  </a:moveTo>
                  <a:lnTo>
                    <a:pt x="304800" y="0"/>
                  </a:lnTo>
                  <a:cubicBezTo>
                    <a:pt x="135890" y="0"/>
                    <a:pt x="0" y="135890"/>
                    <a:pt x="0" y="304800"/>
                  </a:cubicBezTo>
                  <a:lnTo>
                    <a:pt x="0" y="9212700"/>
                  </a:lnTo>
                  <a:cubicBezTo>
                    <a:pt x="0" y="9381610"/>
                    <a:pt x="135890" y="9517500"/>
                    <a:pt x="304800" y="9517500"/>
                  </a:cubicBezTo>
                  <a:lnTo>
                    <a:pt x="20984997" y="9517500"/>
                  </a:lnTo>
                  <a:cubicBezTo>
                    <a:pt x="21153906" y="9517500"/>
                    <a:pt x="21289797" y="9381610"/>
                    <a:pt x="21289797" y="9212700"/>
                  </a:cubicBezTo>
                  <a:lnTo>
                    <a:pt x="21289797" y="304800"/>
                  </a:lnTo>
                  <a:cubicBezTo>
                    <a:pt x="21289797" y="135890"/>
                    <a:pt x="21153906" y="0"/>
                    <a:pt x="20984997" y="0"/>
                  </a:cubicBezTo>
                  <a:close/>
                </a:path>
              </a:pathLst>
            </a:custGeom>
            <a:solidFill>
              <a:srgbClr val="8F5546"/>
            </a:solidFill>
          </p:spPr>
        </p:sp>
      </p:grpSp>
      <p:grpSp>
        <p:nvGrpSpPr>
          <p:cNvPr name="Group 4" id="4"/>
          <p:cNvGrpSpPr/>
          <p:nvPr/>
        </p:nvGrpSpPr>
        <p:grpSpPr>
          <a:xfrm rot="0">
            <a:off x="5808116" y="3529503"/>
            <a:ext cx="838651" cy="837483"/>
            <a:chOff x="0" y="0"/>
            <a:chExt cx="4695406" cy="4688867"/>
          </a:xfrm>
        </p:grpSpPr>
        <p:sp>
          <p:nvSpPr>
            <p:cNvPr name="Freeform 5" id="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grpSp>
        <p:nvGrpSpPr>
          <p:cNvPr name="Group 6" id="6"/>
          <p:cNvGrpSpPr/>
          <p:nvPr/>
        </p:nvGrpSpPr>
        <p:grpSpPr>
          <a:xfrm rot="0">
            <a:off x="1865177" y="4434815"/>
            <a:ext cx="3875110" cy="827037"/>
            <a:chOff x="0" y="0"/>
            <a:chExt cx="21289796" cy="4543731"/>
          </a:xfrm>
        </p:grpSpPr>
        <p:sp>
          <p:nvSpPr>
            <p:cNvPr name="Freeform 7" id="7"/>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8" id="8"/>
          <p:cNvGrpSpPr/>
          <p:nvPr/>
        </p:nvGrpSpPr>
        <p:grpSpPr>
          <a:xfrm rot="0">
            <a:off x="1865177" y="5329681"/>
            <a:ext cx="3875110" cy="827037"/>
            <a:chOff x="0" y="0"/>
            <a:chExt cx="21289796" cy="4543731"/>
          </a:xfrm>
        </p:grpSpPr>
        <p:sp>
          <p:nvSpPr>
            <p:cNvPr name="Freeform 9" id="9"/>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10" id="10"/>
          <p:cNvGrpSpPr/>
          <p:nvPr/>
        </p:nvGrpSpPr>
        <p:grpSpPr>
          <a:xfrm rot="0">
            <a:off x="1865177" y="6224547"/>
            <a:ext cx="3875110" cy="827037"/>
            <a:chOff x="0" y="0"/>
            <a:chExt cx="21289796" cy="4543731"/>
          </a:xfrm>
        </p:grpSpPr>
        <p:sp>
          <p:nvSpPr>
            <p:cNvPr name="Freeform 11" id="11"/>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12" id="12"/>
          <p:cNvGrpSpPr/>
          <p:nvPr/>
        </p:nvGrpSpPr>
        <p:grpSpPr>
          <a:xfrm rot="0">
            <a:off x="1865177" y="7119413"/>
            <a:ext cx="3875110" cy="827037"/>
            <a:chOff x="0" y="0"/>
            <a:chExt cx="21289796" cy="4543731"/>
          </a:xfrm>
        </p:grpSpPr>
        <p:sp>
          <p:nvSpPr>
            <p:cNvPr name="Freeform 13" id="13"/>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sp>
        <p:nvSpPr>
          <p:cNvPr name="Freeform 14" id="14"/>
          <p:cNvSpPr/>
          <p:nvPr/>
        </p:nvSpPr>
        <p:spPr>
          <a:xfrm flipH="false" flipV="false" rot="0">
            <a:off x="-1402845" y="8447870"/>
            <a:ext cx="2821979" cy="1544392"/>
          </a:xfrm>
          <a:custGeom>
            <a:avLst/>
            <a:gdLst/>
            <a:ahLst/>
            <a:cxnLst/>
            <a:rect r="r" b="b" t="t" l="l"/>
            <a:pathLst>
              <a:path h="1544392" w="2821979">
                <a:moveTo>
                  <a:pt x="0" y="0"/>
                </a:moveTo>
                <a:lnTo>
                  <a:pt x="2821979" y="0"/>
                </a:lnTo>
                <a:lnTo>
                  <a:pt x="2821979" y="1544392"/>
                </a:lnTo>
                <a:lnTo>
                  <a:pt x="0" y="1544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874990" y="8014279"/>
            <a:ext cx="3875110" cy="827037"/>
            <a:chOff x="0" y="0"/>
            <a:chExt cx="21289796" cy="4543731"/>
          </a:xfrm>
        </p:grpSpPr>
        <p:sp>
          <p:nvSpPr>
            <p:cNvPr name="Freeform 16" id="16"/>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17" id="17"/>
          <p:cNvGrpSpPr/>
          <p:nvPr/>
        </p:nvGrpSpPr>
        <p:grpSpPr>
          <a:xfrm rot="0">
            <a:off x="1874990" y="8909145"/>
            <a:ext cx="3875110" cy="827037"/>
            <a:chOff x="0" y="0"/>
            <a:chExt cx="21289796" cy="4543731"/>
          </a:xfrm>
        </p:grpSpPr>
        <p:sp>
          <p:nvSpPr>
            <p:cNvPr name="Freeform 18" id="18"/>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19" id="19"/>
          <p:cNvGrpSpPr/>
          <p:nvPr/>
        </p:nvGrpSpPr>
        <p:grpSpPr>
          <a:xfrm rot="0">
            <a:off x="5808116" y="4434815"/>
            <a:ext cx="838651" cy="5301368"/>
            <a:chOff x="0" y="0"/>
            <a:chExt cx="4695406" cy="29681089"/>
          </a:xfrm>
        </p:grpSpPr>
        <p:sp>
          <p:nvSpPr>
            <p:cNvPr name="Freeform 20" id="2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21" id="21"/>
          <p:cNvGrpSpPr/>
          <p:nvPr/>
        </p:nvGrpSpPr>
        <p:grpSpPr>
          <a:xfrm rot="0">
            <a:off x="6715745" y="4434815"/>
            <a:ext cx="838651" cy="5301368"/>
            <a:chOff x="0" y="0"/>
            <a:chExt cx="4695406" cy="29681089"/>
          </a:xfrm>
        </p:grpSpPr>
        <p:sp>
          <p:nvSpPr>
            <p:cNvPr name="Freeform 22" id="22"/>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23" id="23"/>
          <p:cNvGrpSpPr/>
          <p:nvPr/>
        </p:nvGrpSpPr>
        <p:grpSpPr>
          <a:xfrm rot="0">
            <a:off x="7629587" y="4434815"/>
            <a:ext cx="838651" cy="5301368"/>
            <a:chOff x="0" y="0"/>
            <a:chExt cx="4695406" cy="29681089"/>
          </a:xfrm>
        </p:grpSpPr>
        <p:sp>
          <p:nvSpPr>
            <p:cNvPr name="Freeform 24" id="24"/>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25" id="25"/>
          <p:cNvGrpSpPr/>
          <p:nvPr/>
        </p:nvGrpSpPr>
        <p:grpSpPr>
          <a:xfrm rot="0">
            <a:off x="8526112" y="4434815"/>
            <a:ext cx="838651" cy="5301368"/>
            <a:chOff x="0" y="0"/>
            <a:chExt cx="4695406" cy="29681089"/>
          </a:xfrm>
        </p:grpSpPr>
        <p:sp>
          <p:nvSpPr>
            <p:cNvPr name="Freeform 26" id="26"/>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27" id="27"/>
          <p:cNvGrpSpPr/>
          <p:nvPr/>
        </p:nvGrpSpPr>
        <p:grpSpPr>
          <a:xfrm rot="0">
            <a:off x="9432591" y="4434815"/>
            <a:ext cx="838651" cy="5301368"/>
            <a:chOff x="0" y="0"/>
            <a:chExt cx="4695406" cy="29681089"/>
          </a:xfrm>
        </p:grpSpPr>
        <p:sp>
          <p:nvSpPr>
            <p:cNvPr name="Freeform 28" id="28"/>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29" id="29"/>
          <p:cNvGrpSpPr/>
          <p:nvPr/>
        </p:nvGrpSpPr>
        <p:grpSpPr>
          <a:xfrm rot="0">
            <a:off x="10340219" y="4434815"/>
            <a:ext cx="838651" cy="5301368"/>
            <a:chOff x="0" y="0"/>
            <a:chExt cx="4695406" cy="29681089"/>
          </a:xfrm>
        </p:grpSpPr>
        <p:sp>
          <p:nvSpPr>
            <p:cNvPr name="Freeform 30" id="3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1" id="31"/>
          <p:cNvGrpSpPr/>
          <p:nvPr/>
        </p:nvGrpSpPr>
        <p:grpSpPr>
          <a:xfrm rot="0">
            <a:off x="11254061" y="4434815"/>
            <a:ext cx="838651" cy="5301368"/>
            <a:chOff x="0" y="0"/>
            <a:chExt cx="4695406" cy="29681089"/>
          </a:xfrm>
        </p:grpSpPr>
        <p:sp>
          <p:nvSpPr>
            <p:cNvPr name="Freeform 32" id="32"/>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3" id="33"/>
          <p:cNvGrpSpPr/>
          <p:nvPr/>
        </p:nvGrpSpPr>
        <p:grpSpPr>
          <a:xfrm rot="0">
            <a:off x="12150586" y="4434815"/>
            <a:ext cx="838651" cy="5301368"/>
            <a:chOff x="0" y="0"/>
            <a:chExt cx="4695406" cy="29681089"/>
          </a:xfrm>
        </p:grpSpPr>
        <p:sp>
          <p:nvSpPr>
            <p:cNvPr name="Freeform 34" id="34"/>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5" id="35"/>
          <p:cNvGrpSpPr/>
          <p:nvPr/>
        </p:nvGrpSpPr>
        <p:grpSpPr>
          <a:xfrm rot="0">
            <a:off x="13057066" y="4434815"/>
            <a:ext cx="838651" cy="5301368"/>
            <a:chOff x="0" y="0"/>
            <a:chExt cx="4695406" cy="29681089"/>
          </a:xfrm>
        </p:grpSpPr>
        <p:sp>
          <p:nvSpPr>
            <p:cNvPr name="Freeform 36" id="36"/>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7" id="37"/>
          <p:cNvGrpSpPr/>
          <p:nvPr/>
        </p:nvGrpSpPr>
        <p:grpSpPr>
          <a:xfrm rot="0">
            <a:off x="13964694" y="4434815"/>
            <a:ext cx="838651" cy="5301368"/>
            <a:chOff x="0" y="0"/>
            <a:chExt cx="4695406" cy="29681089"/>
          </a:xfrm>
        </p:grpSpPr>
        <p:sp>
          <p:nvSpPr>
            <p:cNvPr name="Freeform 38" id="38"/>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9" id="39"/>
          <p:cNvGrpSpPr/>
          <p:nvPr/>
        </p:nvGrpSpPr>
        <p:grpSpPr>
          <a:xfrm rot="0">
            <a:off x="14878536" y="4434815"/>
            <a:ext cx="838651" cy="5301368"/>
            <a:chOff x="0" y="0"/>
            <a:chExt cx="4695406" cy="29681089"/>
          </a:xfrm>
        </p:grpSpPr>
        <p:sp>
          <p:nvSpPr>
            <p:cNvPr name="Freeform 40" id="4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1" id="41"/>
          <p:cNvGrpSpPr/>
          <p:nvPr/>
        </p:nvGrpSpPr>
        <p:grpSpPr>
          <a:xfrm rot="0">
            <a:off x="15775061" y="4434815"/>
            <a:ext cx="838651" cy="5301368"/>
            <a:chOff x="0" y="0"/>
            <a:chExt cx="4695406" cy="29681089"/>
          </a:xfrm>
        </p:grpSpPr>
        <p:sp>
          <p:nvSpPr>
            <p:cNvPr name="Freeform 42" id="42"/>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sp>
        <p:nvSpPr>
          <p:cNvPr name="AutoShape 43" id="43"/>
          <p:cNvSpPr/>
          <p:nvPr/>
        </p:nvSpPr>
        <p:spPr>
          <a:xfrm rot="2373">
            <a:off x="5939962" y="4850737"/>
            <a:ext cx="10673751" cy="0"/>
          </a:xfrm>
          <a:prstGeom prst="line">
            <a:avLst/>
          </a:prstGeom>
          <a:ln cap="rnd" w="9525">
            <a:solidFill>
              <a:srgbClr val="BC7B6A"/>
            </a:solidFill>
            <a:prstDash val="solid"/>
            <a:headEnd type="none" len="sm" w="sm"/>
            <a:tailEnd type="none" len="sm" w="sm"/>
          </a:ln>
        </p:spPr>
      </p:sp>
      <p:grpSp>
        <p:nvGrpSpPr>
          <p:cNvPr name="Group 44" id="44"/>
          <p:cNvGrpSpPr/>
          <p:nvPr/>
        </p:nvGrpSpPr>
        <p:grpSpPr>
          <a:xfrm rot="5400000">
            <a:off x="6938860" y="3528799"/>
            <a:ext cx="398633" cy="2660121"/>
            <a:chOff x="0" y="0"/>
            <a:chExt cx="698500" cy="4661166"/>
          </a:xfrm>
        </p:grpSpPr>
        <p:sp>
          <p:nvSpPr>
            <p:cNvPr name="Freeform 45" id="45"/>
            <p:cNvSpPr/>
            <p:nvPr/>
          </p:nvSpPr>
          <p:spPr>
            <a:xfrm flipH="false" flipV="false" rot="0">
              <a:off x="0" y="0"/>
              <a:ext cx="698500" cy="4661166"/>
            </a:xfrm>
            <a:custGeom>
              <a:avLst/>
              <a:gdLst/>
              <a:ahLst/>
              <a:cxnLst/>
              <a:rect r="r" b="b" t="t" l="l"/>
              <a:pathLst>
                <a:path h="4661166" w="698500">
                  <a:moveTo>
                    <a:pt x="349250" y="0"/>
                  </a:moveTo>
                  <a:lnTo>
                    <a:pt x="698500" y="203200"/>
                  </a:lnTo>
                  <a:lnTo>
                    <a:pt x="698500" y="4457966"/>
                  </a:lnTo>
                  <a:lnTo>
                    <a:pt x="349250" y="4661166"/>
                  </a:lnTo>
                  <a:lnTo>
                    <a:pt x="0" y="4457966"/>
                  </a:lnTo>
                  <a:lnTo>
                    <a:pt x="0" y="203200"/>
                  </a:lnTo>
                  <a:lnTo>
                    <a:pt x="349250" y="0"/>
                  </a:lnTo>
                  <a:close/>
                </a:path>
              </a:pathLst>
            </a:custGeom>
            <a:solidFill>
              <a:srgbClr val="BC7B6A"/>
            </a:solidFill>
          </p:spPr>
        </p:sp>
        <p:sp>
          <p:nvSpPr>
            <p:cNvPr name="TextBox 46" id="46"/>
            <p:cNvSpPr txBox="true"/>
            <p:nvPr/>
          </p:nvSpPr>
          <p:spPr>
            <a:xfrm>
              <a:off x="0" y="111125"/>
              <a:ext cx="698500" cy="4410341"/>
            </a:xfrm>
            <a:prstGeom prst="rect">
              <a:avLst/>
            </a:prstGeom>
          </p:spPr>
          <p:txBody>
            <a:bodyPr anchor="ctr" rtlCol="false" tIns="50800" lIns="50800" bIns="50800" rIns="50800"/>
            <a:lstStyle/>
            <a:p>
              <a:pPr algn="ctr">
                <a:lnSpc>
                  <a:spcPts val="1679"/>
                </a:lnSpc>
              </a:pPr>
            </a:p>
          </p:txBody>
        </p:sp>
      </p:grpSp>
      <p:sp>
        <p:nvSpPr>
          <p:cNvPr name="AutoShape 47" id="47"/>
          <p:cNvSpPr/>
          <p:nvPr/>
        </p:nvSpPr>
        <p:spPr>
          <a:xfrm rot="-1004">
            <a:off x="5808116" y="5740340"/>
            <a:ext cx="10805597" cy="0"/>
          </a:xfrm>
          <a:prstGeom prst="line">
            <a:avLst/>
          </a:prstGeom>
          <a:ln cap="rnd" w="9525">
            <a:solidFill>
              <a:srgbClr val="BC7B6A"/>
            </a:solidFill>
            <a:prstDash val="solid"/>
            <a:headEnd type="none" len="sm" w="sm"/>
            <a:tailEnd type="none" len="sm" w="sm"/>
          </a:ln>
        </p:spPr>
      </p:sp>
      <p:sp>
        <p:nvSpPr>
          <p:cNvPr name="AutoShape 48" id="48"/>
          <p:cNvSpPr/>
          <p:nvPr/>
        </p:nvSpPr>
        <p:spPr>
          <a:xfrm rot="-1004">
            <a:off x="5808116" y="6635206"/>
            <a:ext cx="10805597" cy="0"/>
          </a:xfrm>
          <a:prstGeom prst="line">
            <a:avLst/>
          </a:prstGeom>
          <a:ln cap="rnd" w="9525">
            <a:solidFill>
              <a:srgbClr val="BC7B6A"/>
            </a:solidFill>
            <a:prstDash val="solid"/>
            <a:headEnd type="none" len="sm" w="sm"/>
            <a:tailEnd type="none" len="sm" w="sm"/>
          </a:ln>
        </p:spPr>
      </p:sp>
      <p:sp>
        <p:nvSpPr>
          <p:cNvPr name="AutoShape 49" id="49"/>
          <p:cNvSpPr/>
          <p:nvPr/>
        </p:nvSpPr>
        <p:spPr>
          <a:xfrm rot="5693">
            <a:off x="5808109" y="7540599"/>
            <a:ext cx="10805615" cy="0"/>
          </a:xfrm>
          <a:prstGeom prst="line">
            <a:avLst/>
          </a:prstGeom>
          <a:ln cap="rnd" w="9525">
            <a:solidFill>
              <a:srgbClr val="BC7B6A"/>
            </a:solidFill>
            <a:prstDash val="solid"/>
            <a:headEnd type="none" len="sm" w="sm"/>
            <a:tailEnd type="none" len="sm" w="sm"/>
          </a:ln>
        </p:spPr>
      </p:sp>
      <p:sp>
        <p:nvSpPr>
          <p:cNvPr name="AutoShape 50" id="50"/>
          <p:cNvSpPr/>
          <p:nvPr/>
        </p:nvSpPr>
        <p:spPr>
          <a:xfrm rot="2964">
            <a:off x="5808114" y="8431175"/>
            <a:ext cx="10805613" cy="0"/>
          </a:xfrm>
          <a:prstGeom prst="line">
            <a:avLst/>
          </a:prstGeom>
          <a:ln cap="rnd" w="9525">
            <a:solidFill>
              <a:srgbClr val="BC7B6A"/>
            </a:solidFill>
            <a:prstDash val="solid"/>
            <a:headEnd type="none" len="sm" w="sm"/>
            <a:tailEnd type="none" len="sm" w="sm"/>
          </a:ln>
        </p:spPr>
      </p:sp>
      <p:sp>
        <p:nvSpPr>
          <p:cNvPr name="AutoShape 51" id="51"/>
          <p:cNvSpPr/>
          <p:nvPr/>
        </p:nvSpPr>
        <p:spPr>
          <a:xfrm>
            <a:off x="5808116" y="9319480"/>
            <a:ext cx="10805597" cy="9525"/>
          </a:xfrm>
          <a:prstGeom prst="line">
            <a:avLst/>
          </a:prstGeom>
          <a:ln cap="rnd" w="9525">
            <a:solidFill>
              <a:srgbClr val="BC7B6A"/>
            </a:solidFill>
            <a:prstDash val="solid"/>
            <a:headEnd type="none" len="sm" w="sm"/>
            <a:tailEnd type="none" len="sm" w="sm"/>
          </a:ln>
        </p:spPr>
      </p:sp>
      <p:grpSp>
        <p:nvGrpSpPr>
          <p:cNvPr name="Group 52" id="52"/>
          <p:cNvGrpSpPr/>
          <p:nvPr/>
        </p:nvGrpSpPr>
        <p:grpSpPr>
          <a:xfrm rot="5400000">
            <a:off x="15535939" y="8454733"/>
            <a:ext cx="419686" cy="1735861"/>
            <a:chOff x="0" y="0"/>
            <a:chExt cx="698500" cy="2889060"/>
          </a:xfrm>
        </p:grpSpPr>
        <p:sp>
          <p:nvSpPr>
            <p:cNvPr name="Freeform 53" id="53"/>
            <p:cNvSpPr/>
            <p:nvPr/>
          </p:nvSpPr>
          <p:spPr>
            <a:xfrm flipH="false" flipV="false" rot="0">
              <a:off x="0" y="0"/>
              <a:ext cx="698500" cy="2889060"/>
            </a:xfrm>
            <a:custGeom>
              <a:avLst/>
              <a:gdLst/>
              <a:ahLst/>
              <a:cxnLst/>
              <a:rect r="r" b="b" t="t" l="l"/>
              <a:pathLst>
                <a:path h="2889060" w="698500">
                  <a:moveTo>
                    <a:pt x="349250" y="0"/>
                  </a:moveTo>
                  <a:lnTo>
                    <a:pt x="698500" y="203200"/>
                  </a:lnTo>
                  <a:lnTo>
                    <a:pt x="698500" y="2685860"/>
                  </a:lnTo>
                  <a:lnTo>
                    <a:pt x="349250" y="2889060"/>
                  </a:lnTo>
                  <a:lnTo>
                    <a:pt x="0" y="2685860"/>
                  </a:lnTo>
                  <a:lnTo>
                    <a:pt x="0" y="203200"/>
                  </a:lnTo>
                  <a:lnTo>
                    <a:pt x="349250" y="0"/>
                  </a:lnTo>
                  <a:close/>
                </a:path>
              </a:pathLst>
            </a:custGeom>
            <a:solidFill>
              <a:srgbClr val="BC7B6A"/>
            </a:solidFill>
          </p:spPr>
        </p:sp>
        <p:sp>
          <p:nvSpPr>
            <p:cNvPr name="TextBox 54" id="54"/>
            <p:cNvSpPr txBox="true"/>
            <p:nvPr/>
          </p:nvSpPr>
          <p:spPr>
            <a:xfrm>
              <a:off x="0" y="111125"/>
              <a:ext cx="698500" cy="2638235"/>
            </a:xfrm>
            <a:prstGeom prst="rect">
              <a:avLst/>
            </a:prstGeom>
          </p:spPr>
          <p:txBody>
            <a:bodyPr anchor="ctr" rtlCol="false" tIns="50800" lIns="50800" bIns="50800" rIns="50800"/>
            <a:lstStyle/>
            <a:p>
              <a:pPr algn="ctr">
                <a:lnSpc>
                  <a:spcPts val="1679"/>
                </a:lnSpc>
              </a:pPr>
            </a:p>
          </p:txBody>
        </p:sp>
      </p:grpSp>
      <p:grpSp>
        <p:nvGrpSpPr>
          <p:cNvPr name="Group 55" id="55"/>
          <p:cNvGrpSpPr/>
          <p:nvPr/>
        </p:nvGrpSpPr>
        <p:grpSpPr>
          <a:xfrm rot="5400000">
            <a:off x="10539276" y="6202993"/>
            <a:ext cx="419686" cy="859502"/>
            <a:chOff x="0" y="0"/>
            <a:chExt cx="698500" cy="1430502"/>
          </a:xfrm>
        </p:grpSpPr>
        <p:sp>
          <p:nvSpPr>
            <p:cNvPr name="Freeform 56" id="56"/>
            <p:cNvSpPr/>
            <p:nvPr/>
          </p:nvSpPr>
          <p:spPr>
            <a:xfrm flipH="false" flipV="false" rot="0">
              <a:off x="0" y="0"/>
              <a:ext cx="698500" cy="1430502"/>
            </a:xfrm>
            <a:custGeom>
              <a:avLst/>
              <a:gdLst/>
              <a:ahLst/>
              <a:cxnLst/>
              <a:rect r="r" b="b" t="t" l="l"/>
              <a:pathLst>
                <a:path h="1430502" w="698500">
                  <a:moveTo>
                    <a:pt x="349250" y="0"/>
                  </a:moveTo>
                  <a:lnTo>
                    <a:pt x="698500" y="203200"/>
                  </a:lnTo>
                  <a:lnTo>
                    <a:pt x="698500" y="1227302"/>
                  </a:lnTo>
                  <a:lnTo>
                    <a:pt x="349250" y="1430502"/>
                  </a:lnTo>
                  <a:lnTo>
                    <a:pt x="0" y="1227302"/>
                  </a:lnTo>
                  <a:lnTo>
                    <a:pt x="0" y="203200"/>
                  </a:lnTo>
                  <a:lnTo>
                    <a:pt x="349250" y="0"/>
                  </a:lnTo>
                  <a:close/>
                </a:path>
              </a:pathLst>
            </a:custGeom>
            <a:solidFill>
              <a:srgbClr val="BC7B6A"/>
            </a:solidFill>
          </p:spPr>
        </p:sp>
        <p:sp>
          <p:nvSpPr>
            <p:cNvPr name="TextBox 57" id="57"/>
            <p:cNvSpPr txBox="true"/>
            <p:nvPr/>
          </p:nvSpPr>
          <p:spPr>
            <a:xfrm>
              <a:off x="0" y="111125"/>
              <a:ext cx="698500" cy="1179677"/>
            </a:xfrm>
            <a:prstGeom prst="rect">
              <a:avLst/>
            </a:prstGeom>
          </p:spPr>
          <p:txBody>
            <a:bodyPr anchor="ctr" rtlCol="false" tIns="50800" lIns="50800" bIns="50800" rIns="50800"/>
            <a:lstStyle/>
            <a:p>
              <a:pPr algn="ctr">
                <a:lnSpc>
                  <a:spcPts val="1679"/>
                </a:lnSpc>
              </a:pPr>
            </a:p>
          </p:txBody>
        </p:sp>
      </p:grpSp>
      <p:grpSp>
        <p:nvGrpSpPr>
          <p:cNvPr name="Group 58" id="58"/>
          <p:cNvGrpSpPr/>
          <p:nvPr/>
        </p:nvGrpSpPr>
        <p:grpSpPr>
          <a:xfrm rot="5400000">
            <a:off x="12361092" y="6236426"/>
            <a:ext cx="419686" cy="2635118"/>
            <a:chOff x="0" y="0"/>
            <a:chExt cx="698500" cy="4385727"/>
          </a:xfrm>
        </p:grpSpPr>
        <p:sp>
          <p:nvSpPr>
            <p:cNvPr name="Freeform 59" id="59"/>
            <p:cNvSpPr/>
            <p:nvPr/>
          </p:nvSpPr>
          <p:spPr>
            <a:xfrm flipH="false" flipV="false" rot="0">
              <a:off x="0" y="0"/>
              <a:ext cx="698500" cy="4385727"/>
            </a:xfrm>
            <a:custGeom>
              <a:avLst/>
              <a:gdLst/>
              <a:ahLst/>
              <a:cxnLst/>
              <a:rect r="r" b="b" t="t" l="l"/>
              <a:pathLst>
                <a:path h="4385727" w="698500">
                  <a:moveTo>
                    <a:pt x="349250" y="0"/>
                  </a:moveTo>
                  <a:lnTo>
                    <a:pt x="698500" y="203200"/>
                  </a:lnTo>
                  <a:lnTo>
                    <a:pt x="698500" y="4182527"/>
                  </a:lnTo>
                  <a:lnTo>
                    <a:pt x="349250" y="4385727"/>
                  </a:lnTo>
                  <a:lnTo>
                    <a:pt x="0" y="4182527"/>
                  </a:lnTo>
                  <a:lnTo>
                    <a:pt x="0" y="203200"/>
                  </a:lnTo>
                  <a:lnTo>
                    <a:pt x="349250" y="0"/>
                  </a:lnTo>
                  <a:close/>
                </a:path>
              </a:pathLst>
            </a:custGeom>
            <a:solidFill>
              <a:srgbClr val="F39540"/>
            </a:solidFill>
          </p:spPr>
        </p:sp>
        <p:sp>
          <p:nvSpPr>
            <p:cNvPr name="TextBox 60" id="60"/>
            <p:cNvSpPr txBox="true"/>
            <p:nvPr/>
          </p:nvSpPr>
          <p:spPr>
            <a:xfrm>
              <a:off x="0" y="111125"/>
              <a:ext cx="698500" cy="4134902"/>
            </a:xfrm>
            <a:prstGeom prst="rect">
              <a:avLst/>
            </a:prstGeom>
          </p:spPr>
          <p:txBody>
            <a:bodyPr anchor="ctr" rtlCol="false" tIns="50800" lIns="50800" bIns="50800" rIns="50800"/>
            <a:lstStyle/>
            <a:p>
              <a:pPr algn="ctr">
                <a:lnSpc>
                  <a:spcPts val="1679"/>
                </a:lnSpc>
              </a:pPr>
            </a:p>
          </p:txBody>
        </p:sp>
      </p:grpSp>
      <p:grpSp>
        <p:nvGrpSpPr>
          <p:cNvPr name="Group 61" id="61"/>
          <p:cNvGrpSpPr/>
          <p:nvPr/>
        </p:nvGrpSpPr>
        <p:grpSpPr>
          <a:xfrm rot="5400000">
            <a:off x="12837152" y="6661948"/>
            <a:ext cx="419686" cy="3556646"/>
            <a:chOff x="0" y="0"/>
            <a:chExt cx="698500" cy="5919461"/>
          </a:xfrm>
        </p:grpSpPr>
        <p:sp>
          <p:nvSpPr>
            <p:cNvPr name="Freeform 62" id="62"/>
            <p:cNvSpPr/>
            <p:nvPr/>
          </p:nvSpPr>
          <p:spPr>
            <a:xfrm flipH="false" flipV="false" rot="0">
              <a:off x="0" y="0"/>
              <a:ext cx="698500" cy="5919462"/>
            </a:xfrm>
            <a:custGeom>
              <a:avLst/>
              <a:gdLst/>
              <a:ahLst/>
              <a:cxnLst/>
              <a:rect r="r" b="b" t="t" l="l"/>
              <a:pathLst>
                <a:path h="5919462" w="698500">
                  <a:moveTo>
                    <a:pt x="349250" y="0"/>
                  </a:moveTo>
                  <a:lnTo>
                    <a:pt x="698500" y="203200"/>
                  </a:lnTo>
                  <a:lnTo>
                    <a:pt x="698500" y="5716262"/>
                  </a:lnTo>
                  <a:lnTo>
                    <a:pt x="349250" y="5919462"/>
                  </a:lnTo>
                  <a:lnTo>
                    <a:pt x="0" y="5716262"/>
                  </a:lnTo>
                  <a:lnTo>
                    <a:pt x="0" y="203200"/>
                  </a:lnTo>
                  <a:lnTo>
                    <a:pt x="349250" y="0"/>
                  </a:lnTo>
                  <a:close/>
                </a:path>
              </a:pathLst>
            </a:custGeom>
            <a:solidFill>
              <a:srgbClr val="BC7B6A"/>
            </a:solidFill>
          </p:spPr>
        </p:sp>
        <p:sp>
          <p:nvSpPr>
            <p:cNvPr name="TextBox 63" id="63"/>
            <p:cNvSpPr txBox="true"/>
            <p:nvPr/>
          </p:nvSpPr>
          <p:spPr>
            <a:xfrm>
              <a:off x="0" y="111125"/>
              <a:ext cx="698500" cy="5668636"/>
            </a:xfrm>
            <a:prstGeom prst="rect">
              <a:avLst/>
            </a:prstGeom>
          </p:spPr>
          <p:txBody>
            <a:bodyPr anchor="ctr" rtlCol="false" tIns="50800" lIns="50800" bIns="50800" rIns="50800"/>
            <a:lstStyle/>
            <a:p>
              <a:pPr algn="ctr">
                <a:lnSpc>
                  <a:spcPts val="1679"/>
                </a:lnSpc>
              </a:pPr>
            </a:p>
          </p:txBody>
        </p:sp>
      </p:grpSp>
      <p:grpSp>
        <p:nvGrpSpPr>
          <p:cNvPr name="Group 64" id="64"/>
          <p:cNvGrpSpPr/>
          <p:nvPr/>
        </p:nvGrpSpPr>
        <p:grpSpPr>
          <a:xfrm rot="5400000">
            <a:off x="9198142" y="4843130"/>
            <a:ext cx="419686" cy="1758031"/>
            <a:chOff x="0" y="0"/>
            <a:chExt cx="698500" cy="2925959"/>
          </a:xfrm>
        </p:grpSpPr>
        <p:sp>
          <p:nvSpPr>
            <p:cNvPr name="Freeform 65" id="65"/>
            <p:cNvSpPr/>
            <p:nvPr/>
          </p:nvSpPr>
          <p:spPr>
            <a:xfrm flipH="false" flipV="false" rot="0">
              <a:off x="0" y="0"/>
              <a:ext cx="698500" cy="2925958"/>
            </a:xfrm>
            <a:custGeom>
              <a:avLst/>
              <a:gdLst/>
              <a:ahLst/>
              <a:cxnLst/>
              <a:rect r="r" b="b" t="t" l="l"/>
              <a:pathLst>
                <a:path h="2925958" w="698500">
                  <a:moveTo>
                    <a:pt x="349250" y="0"/>
                  </a:moveTo>
                  <a:lnTo>
                    <a:pt x="698500" y="203200"/>
                  </a:lnTo>
                  <a:lnTo>
                    <a:pt x="698500" y="2722758"/>
                  </a:lnTo>
                  <a:lnTo>
                    <a:pt x="349250" y="2925958"/>
                  </a:lnTo>
                  <a:lnTo>
                    <a:pt x="0" y="2722758"/>
                  </a:lnTo>
                  <a:lnTo>
                    <a:pt x="0" y="203200"/>
                  </a:lnTo>
                  <a:lnTo>
                    <a:pt x="349250" y="0"/>
                  </a:lnTo>
                  <a:close/>
                </a:path>
              </a:pathLst>
            </a:custGeom>
            <a:solidFill>
              <a:srgbClr val="BC7B6A"/>
            </a:solidFill>
          </p:spPr>
        </p:sp>
        <p:sp>
          <p:nvSpPr>
            <p:cNvPr name="TextBox 66" id="66"/>
            <p:cNvSpPr txBox="true"/>
            <p:nvPr/>
          </p:nvSpPr>
          <p:spPr>
            <a:xfrm>
              <a:off x="0" y="111125"/>
              <a:ext cx="698500" cy="2675134"/>
            </a:xfrm>
            <a:prstGeom prst="rect">
              <a:avLst/>
            </a:prstGeom>
          </p:spPr>
          <p:txBody>
            <a:bodyPr anchor="ctr" rtlCol="false" tIns="50800" lIns="50800" bIns="50800" rIns="50800"/>
            <a:lstStyle/>
            <a:p>
              <a:pPr algn="ctr">
                <a:lnSpc>
                  <a:spcPts val="1679"/>
                </a:lnSpc>
              </a:pPr>
            </a:p>
          </p:txBody>
        </p:sp>
      </p:grpSp>
      <p:grpSp>
        <p:nvGrpSpPr>
          <p:cNvPr name="Group 67" id="67"/>
          <p:cNvGrpSpPr/>
          <p:nvPr/>
        </p:nvGrpSpPr>
        <p:grpSpPr>
          <a:xfrm rot="0">
            <a:off x="17582842" y="-674132"/>
            <a:ext cx="951009" cy="1427416"/>
            <a:chOff x="0" y="0"/>
            <a:chExt cx="8285313" cy="12435825"/>
          </a:xfrm>
        </p:grpSpPr>
        <p:sp>
          <p:nvSpPr>
            <p:cNvPr name="Freeform 68" id="68"/>
            <p:cNvSpPr/>
            <p:nvPr/>
          </p:nvSpPr>
          <p:spPr>
            <a:xfrm flipH="false" flipV="false" rot="0">
              <a:off x="0" y="0"/>
              <a:ext cx="8285313" cy="12435825"/>
            </a:xfrm>
            <a:custGeom>
              <a:avLst/>
              <a:gdLst/>
              <a:ahLst/>
              <a:cxnLst/>
              <a:rect r="r" b="b" t="t" l="l"/>
              <a:pathLst>
                <a:path h="12435825" w="8285313">
                  <a:moveTo>
                    <a:pt x="7980513" y="0"/>
                  </a:moveTo>
                  <a:lnTo>
                    <a:pt x="304800" y="0"/>
                  </a:lnTo>
                  <a:cubicBezTo>
                    <a:pt x="135890" y="0"/>
                    <a:pt x="0" y="135890"/>
                    <a:pt x="0" y="304800"/>
                  </a:cubicBezTo>
                  <a:lnTo>
                    <a:pt x="0" y="12131025"/>
                  </a:lnTo>
                  <a:cubicBezTo>
                    <a:pt x="0" y="12299934"/>
                    <a:pt x="135890" y="12435825"/>
                    <a:pt x="304800" y="12435825"/>
                  </a:cubicBezTo>
                  <a:lnTo>
                    <a:pt x="7980513" y="12435825"/>
                  </a:lnTo>
                  <a:cubicBezTo>
                    <a:pt x="8149423" y="12435825"/>
                    <a:pt x="8285313" y="12299934"/>
                    <a:pt x="8285313" y="12131025"/>
                  </a:cubicBezTo>
                  <a:lnTo>
                    <a:pt x="8285313" y="304800"/>
                  </a:lnTo>
                  <a:cubicBezTo>
                    <a:pt x="8285313" y="135890"/>
                    <a:pt x="8149423" y="0"/>
                    <a:pt x="7980513" y="0"/>
                  </a:cubicBezTo>
                  <a:close/>
                </a:path>
              </a:pathLst>
            </a:custGeom>
            <a:solidFill>
              <a:srgbClr val="BC7B6A">
                <a:alpha val="19608"/>
              </a:srgbClr>
            </a:solidFill>
          </p:spPr>
        </p:sp>
      </p:grpSp>
      <p:sp>
        <p:nvSpPr>
          <p:cNvPr name="Freeform 69" id="69"/>
          <p:cNvSpPr/>
          <p:nvPr/>
        </p:nvSpPr>
        <p:spPr>
          <a:xfrm flipH="false" flipV="false" rot="0">
            <a:off x="16753142" y="-732621"/>
            <a:ext cx="2821979" cy="1544392"/>
          </a:xfrm>
          <a:custGeom>
            <a:avLst/>
            <a:gdLst/>
            <a:ahLst/>
            <a:cxnLst/>
            <a:rect r="r" b="b" t="t" l="l"/>
            <a:pathLst>
              <a:path h="1544392" w="2821979">
                <a:moveTo>
                  <a:pt x="0" y="0"/>
                </a:moveTo>
                <a:lnTo>
                  <a:pt x="2821979" y="0"/>
                </a:lnTo>
                <a:lnTo>
                  <a:pt x="2821979" y="1544393"/>
                </a:lnTo>
                <a:lnTo>
                  <a:pt x="0" y="154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0" id="70"/>
          <p:cNvGrpSpPr/>
          <p:nvPr/>
        </p:nvGrpSpPr>
        <p:grpSpPr>
          <a:xfrm rot="0">
            <a:off x="-257791" y="7772915"/>
            <a:ext cx="1182534" cy="1774922"/>
            <a:chOff x="0" y="0"/>
            <a:chExt cx="8285313" cy="12435825"/>
          </a:xfrm>
        </p:grpSpPr>
        <p:sp>
          <p:nvSpPr>
            <p:cNvPr name="Freeform 71" id="71"/>
            <p:cNvSpPr/>
            <p:nvPr/>
          </p:nvSpPr>
          <p:spPr>
            <a:xfrm flipH="false" flipV="false" rot="0">
              <a:off x="0" y="0"/>
              <a:ext cx="8285313" cy="12435825"/>
            </a:xfrm>
            <a:custGeom>
              <a:avLst/>
              <a:gdLst/>
              <a:ahLst/>
              <a:cxnLst/>
              <a:rect r="r" b="b" t="t" l="l"/>
              <a:pathLst>
                <a:path h="12435825" w="8285313">
                  <a:moveTo>
                    <a:pt x="7980513" y="0"/>
                  </a:moveTo>
                  <a:lnTo>
                    <a:pt x="304800" y="0"/>
                  </a:lnTo>
                  <a:cubicBezTo>
                    <a:pt x="135890" y="0"/>
                    <a:pt x="0" y="135890"/>
                    <a:pt x="0" y="304800"/>
                  </a:cubicBezTo>
                  <a:lnTo>
                    <a:pt x="0" y="12131025"/>
                  </a:lnTo>
                  <a:cubicBezTo>
                    <a:pt x="0" y="12299934"/>
                    <a:pt x="135890" y="12435825"/>
                    <a:pt x="304800" y="12435825"/>
                  </a:cubicBezTo>
                  <a:lnTo>
                    <a:pt x="7980513" y="12435825"/>
                  </a:lnTo>
                  <a:cubicBezTo>
                    <a:pt x="8149423" y="12435825"/>
                    <a:pt x="8285313" y="12299934"/>
                    <a:pt x="8285313" y="12131025"/>
                  </a:cubicBezTo>
                  <a:lnTo>
                    <a:pt x="8285313" y="304800"/>
                  </a:lnTo>
                  <a:cubicBezTo>
                    <a:pt x="8285313" y="135890"/>
                    <a:pt x="8149423" y="0"/>
                    <a:pt x="7980513" y="0"/>
                  </a:cubicBezTo>
                  <a:close/>
                </a:path>
              </a:pathLst>
            </a:custGeom>
            <a:solidFill>
              <a:srgbClr val="BC7B6A">
                <a:alpha val="19608"/>
              </a:srgbClr>
            </a:solidFill>
          </p:spPr>
        </p:sp>
      </p:grpSp>
      <p:sp>
        <p:nvSpPr>
          <p:cNvPr name="Freeform 72" id="72"/>
          <p:cNvSpPr/>
          <p:nvPr/>
        </p:nvSpPr>
        <p:spPr>
          <a:xfrm flipH="false" flipV="false" rot="0">
            <a:off x="-271087" y="-494172"/>
            <a:ext cx="1249111" cy="1483825"/>
          </a:xfrm>
          <a:custGeom>
            <a:avLst/>
            <a:gdLst/>
            <a:ahLst/>
            <a:cxnLst/>
            <a:rect r="r" b="b" t="t" l="l"/>
            <a:pathLst>
              <a:path h="1483825" w="1249111">
                <a:moveTo>
                  <a:pt x="0" y="0"/>
                </a:moveTo>
                <a:lnTo>
                  <a:pt x="1249110" y="0"/>
                </a:lnTo>
                <a:lnTo>
                  <a:pt x="1249110" y="1483825"/>
                </a:lnTo>
                <a:lnTo>
                  <a:pt x="0" y="1483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3" id="73"/>
          <p:cNvSpPr txBox="true"/>
          <p:nvPr/>
        </p:nvSpPr>
        <p:spPr>
          <a:xfrm rot="0">
            <a:off x="1912375" y="524947"/>
            <a:ext cx="11569568" cy="2009235"/>
          </a:xfrm>
          <a:prstGeom prst="rect">
            <a:avLst/>
          </a:prstGeom>
        </p:spPr>
        <p:txBody>
          <a:bodyPr anchor="t" rtlCol="false" tIns="0" lIns="0" bIns="0" rIns="0">
            <a:spAutoFit/>
          </a:bodyPr>
          <a:lstStyle/>
          <a:p>
            <a:pPr>
              <a:lnSpc>
                <a:spcPts val="7658"/>
              </a:lnSpc>
            </a:pPr>
            <a:r>
              <a:rPr lang="en-US" sz="7977">
                <a:solidFill>
                  <a:srgbClr val="8F5546"/>
                </a:solidFill>
                <a:latin typeface="Linux Biolinum"/>
              </a:rPr>
              <a:t>Stage 2: </a:t>
            </a:r>
          </a:p>
          <a:p>
            <a:pPr>
              <a:lnSpc>
                <a:spcPts val="7658"/>
              </a:lnSpc>
            </a:pPr>
            <a:r>
              <a:rPr lang="en-US" sz="7977">
                <a:solidFill>
                  <a:srgbClr val="8F5546"/>
                </a:solidFill>
                <a:latin typeface="Linux Biolinum"/>
              </a:rPr>
              <a:t>Testing the environment</a:t>
            </a:r>
          </a:p>
        </p:txBody>
      </p:sp>
      <p:sp>
        <p:nvSpPr>
          <p:cNvPr name="TextBox 74" id="74"/>
          <p:cNvSpPr txBox="true"/>
          <p:nvPr/>
        </p:nvSpPr>
        <p:spPr>
          <a:xfrm rot="0">
            <a:off x="2317730" y="3096292"/>
            <a:ext cx="2970005" cy="723315"/>
          </a:xfrm>
          <a:prstGeom prst="rect">
            <a:avLst/>
          </a:prstGeom>
        </p:spPr>
        <p:txBody>
          <a:bodyPr anchor="t" rtlCol="false" tIns="0" lIns="0" bIns="0" rIns="0">
            <a:spAutoFit/>
          </a:bodyPr>
          <a:lstStyle/>
          <a:p>
            <a:pPr algn="ctr">
              <a:lnSpc>
                <a:spcPts val="5981"/>
              </a:lnSpc>
            </a:pPr>
            <a:r>
              <a:rPr lang="en-US" sz="4272">
                <a:solidFill>
                  <a:srgbClr val="FFFFFF"/>
                </a:solidFill>
                <a:latin typeface="The Seasons"/>
              </a:rPr>
              <a:t>Task</a:t>
            </a:r>
          </a:p>
        </p:txBody>
      </p:sp>
      <p:sp>
        <p:nvSpPr>
          <p:cNvPr name="TextBox 75" id="75"/>
          <p:cNvSpPr txBox="true"/>
          <p:nvPr/>
        </p:nvSpPr>
        <p:spPr>
          <a:xfrm rot="0">
            <a:off x="5830927" y="3626289"/>
            <a:ext cx="793029" cy="577236"/>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21</a:t>
            </a:r>
          </a:p>
        </p:txBody>
      </p:sp>
      <p:sp>
        <p:nvSpPr>
          <p:cNvPr name="TextBox 76" id="76"/>
          <p:cNvSpPr txBox="true"/>
          <p:nvPr/>
        </p:nvSpPr>
        <p:spPr>
          <a:xfrm rot="0">
            <a:off x="2063140" y="4631070"/>
            <a:ext cx="3479186"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Testing web services</a:t>
            </a:r>
          </a:p>
        </p:txBody>
      </p:sp>
      <p:sp>
        <p:nvSpPr>
          <p:cNvPr name="TextBox 77" id="77"/>
          <p:cNvSpPr txBox="true"/>
          <p:nvPr/>
        </p:nvSpPr>
        <p:spPr>
          <a:xfrm rot="0">
            <a:off x="2301466" y="5535461"/>
            <a:ext cx="2970005"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Web corrections</a:t>
            </a:r>
          </a:p>
        </p:txBody>
      </p:sp>
      <p:sp>
        <p:nvSpPr>
          <p:cNvPr name="TextBox 78" id="78"/>
          <p:cNvSpPr txBox="true"/>
          <p:nvPr/>
        </p:nvSpPr>
        <p:spPr>
          <a:xfrm rot="0">
            <a:off x="2165235" y="8231653"/>
            <a:ext cx="3274995"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Testing GPS features</a:t>
            </a:r>
          </a:p>
        </p:txBody>
      </p:sp>
      <p:sp>
        <p:nvSpPr>
          <p:cNvPr name="TextBox 79" id="79"/>
          <p:cNvSpPr txBox="true"/>
          <p:nvPr/>
        </p:nvSpPr>
        <p:spPr>
          <a:xfrm rot="0">
            <a:off x="2174170" y="6416526"/>
            <a:ext cx="3224595"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Interaction APP-Web</a:t>
            </a:r>
          </a:p>
        </p:txBody>
      </p:sp>
      <p:sp>
        <p:nvSpPr>
          <p:cNvPr name="TextBox 80" id="80"/>
          <p:cNvSpPr txBox="true"/>
          <p:nvPr/>
        </p:nvSpPr>
        <p:spPr>
          <a:xfrm rot="0">
            <a:off x="2301466" y="7329379"/>
            <a:ext cx="2970005"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SEO Web</a:t>
            </a:r>
          </a:p>
        </p:txBody>
      </p:sp>
      <p:sp>
        <p:nvSpPr>
          <p:cNvPr name="TextBox 81" id="81"/>
          <p:cNvSpPr txBox="true"/>
          <p:nvPr/>
        </p:nvSpPr>
        <p:spPr>
          <a:xfrm rot="0">
            <a:off x="2301466" y="9042083"/>
            <a:ext cx="2970005"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Final corrections</a:t>
            </a:r>
          </a:p>
        </p:txBody>
      </p:sp>
      <p:grpSp>
        <p:nvGrpSpPr>
          <p:cNvPr name="Group 82" id="82"/>
          <p:cNvGrpSpPr/>
          <p:nvPr/>
        </p:nvGrpSpPr>
        <p:grpSpPr>
          <a:xfrm rot="0">
            <a:off x="6737717" y="3529503"/>
            <a:ext cx="838651" cy="837483"/>
            <a:chOff x="0" y="0"/>
            <a:chExt cx="1118201" cy="1116644"/>
          </a:xfrm>
        </p:grpSpPr>
        <p:grpSp>
          <p:nvGrpSpPr>
            <p:cNvPr name="Group 83" id="83"/>
            <p:cNvGrpSpPr/>
            <p:nvPr/>
          </p:nvGrpSpPr>
          <p:grpSpPr>
            <a:xfrm rot="0">
              <a:off x="0" y="0"/>
              <a:ext cx="1118201" cy="1116644"/>
              <a:chOff x="0" y="0"/>
              <a:chExt cx="4695406" cy="4688867"/>
            </a:xfrm>
          </p:grpSpPr>
          <p:sp>
            <p:nvSpPr>
              <p:cNvPr name="Freeform 84" id="84"/>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85" id="85"/>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22</a:t>
              </a:r>
            </a:p>
          </p:txBody>
        </p:sp>
      </p:grpSp>
      <p:grpSp>
        <p:nvGrpSpPr>
          <p:cNvPr name="Group 86" id="86"/>
          <p:cNvGrpSpPr/>
          <p:nvPr/>
        </p:nvGrpSpPr>
        <p:grpSpPr>
          <a:xfrm rot="0">
            <a:off x="7640230" y="3529503"/>
            <a:ext cx="838651" cy="837483"/>
            <a:chOff x="0" y="0"/>
            <a:chExt cx="1118201" cy="1116644"/>
          </a:xfrm>
        </p:grpSpPr>
        <p:grpSp>
          <p:nvGrpSpPr>
            <p:cNvPr name="Group 87" id="87"/>
            <p:cNvGrpSpPr/>
            <p:nvPr/>
          </p:nvGrpSpPr>
          <p:grpSpPr>
            <a:xfrm rot="0">
              <a:off x="0" y="0"/>
              <a:ext cx="1118201" cy="1116644"/>
              <a:chOff x="0" y="0"/>
              <a:chExt cx="4695406" cy="4688867"/>
            </a:xfrm>
          </p:grpSpPr>
          <p:sp>
            <p:nvSpPr>
              <p:cNvPr name="Freeform 88" id="88"/>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89" id="89"/>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23</a:t>
              </a:r>
            </a:p>
          </p:txBody>
        </p:sp>
      </p:grpSp>
      <p:grpSp>
        <p:nvGrpSpPr>
          <p:cNvPr name="Group 90" id="90"/>
          <p:cNvGrpSpPr/>
          <p:nvPr/>
        </p:nvGrpSpPr>
        <p:grpSpPr>
          <a:xfrm rot="0">
            <a:off x="8530078" y="3529503"/>
            <a:ext cx="838651" cy="837483"/>
            <a:chOff x="0" y="0"/>
            <a:chExt cx="1118201" cy="1116644"/>
          </a:xfrm>
        </p:grpSpPr>
        <p:grpSp>
          <p:nvGrpSpPr>
            <p:cNvPr name="Group 91" id="91"/>
            <p:cNvGrpSpPr/>
            <p:nvPr/>
          </p:nvGrpSpPr>
          <p:grpSpPr>
            <a:xfrm rot="0">
              <a:off x="0" y="0"/>
              <a:ext cx="1118201" cy="1116644"/>
              <a:chOff x="0" y="0"/>
              <a:chExt cx="4695406" cy="4688867"/>
            </a:xfrm>
          </p:grpSpPr>
          <p:sp>
            <p:nvSpPr>
              <p:cNvPr name="Freeform 92" id="92"/>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93" id="93"/>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24</a:t>
              </a:r>
            </a:p>
          </p:txBody>
        </p:sp>
      </p:grpSp>
      <p:grpSp>
        <p:nvGrpSpPr>
          <p:cNvPr name="Group 94" id="94"/>
          <p:cNvGrpSpPr/>
          <p:nvPr/>
        </p:nvGrpSpPr>
        <p:grpSpPr>
          <a:xfrm rot="0">
            <a:off x="9432591" y="3529503"/>
            <a:ext cx="838651" cy="837483"/>
            <a:chOff x="0" y="0"/>
            <a:chExt cx="1118201" cy="1116644"/>
          </a:xfrm>
        </p:grpSpPr>
        <p:grpSp>
          <p:nvGrpSpPr>
            <p:cNvPr name="Group 95" id="95"/>
            <p:cNvGrpSpPr/>
            <p:nvPr/>
          </p:nvGrpSpPr>
          <p:grpSpPr>
            <a:xfrm rot="0">
              <a:off x="0" y="0"/>
              <a:ext cx="1118201" cy="1116644"/>
              <a:chOff x="0" y="0"/>
              <a:chExt cx="4695406" cy="4688867"/>
            </a:xfrm>
          </p:grpSpPr>
          <p:sp>
            <p:nvSpPr>
              <p:cNvPr name="Freeform 96" id="96"/>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97" id="97"/>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25</a:t>
              </a:r>
            </a:p>
          </p:txBody>
        </p:sp>
      </p:grpSp>
      <p:grpSp>
        <p:nvGrpSpPr>
          <p:cNvPr name="Group 98" id="98"/>
          <p:cNvGrpSpPr/>
          <p:nvPr/>
        </p:nvGrpSpPr>
        <p:grpSpPr>
          <a:xfrm rot="0">
            <a:off x="10340219" y="3529503"/>
            <a:ext cx="838651" cy="837483"/>
            <a:chOff x="0" y="0"/>
            <a:chExt cx="1118201" cy="1116644"/>
          </a:xfrm>
        </p:grpSpPr>
        <p:grpSp>
          <p:nvGrpSpPr>
            <p:cNvPr name="Group 99" id="99"/>
            <p:cNvGrpSpPr/>
            <p:nvPr/>
          </p:nvGrpSpPr>
          <p:grpSpPr>
            <a:xfrm rot="0">
              <a:off x="0" y="0"/>
              <a:ext cx="1118201" cy="1116644"/>
              <a:chOff x="0" y="0"/>
              <a:chExt cx="4695406" cy="4688867"/>
            </a:xfrm>
          </p:grpSpPr>
          <p:sp>
            <p:nvSpPr>
              <p:cNvPr name="Freeform 100" id="100"/>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01" id="101"/>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26</a:t>
              </a:r>
            </a:p>
          </p:txBody>
        </p:sp>
      </p:grpSp>
      <p:grpSp>
        <p:nvGrpSpPr>
          <p:cNvPr name="Group 102" id="102"/>
          <p:cNvGrpSpPr/>
          <p:nvPr/>
        </p:nvGrpSpPr>
        <p:grpSpPr>
          <a:xfrm rot="0">
            <a:off x="11261064" y="3529503"/>
            <a:ext cx="838651" cy="837483"/>
            <a:chOff x="0" y="0"/>
            <a:chExt cx="1118201" cy="1116644"/>
          </a:xfrm>
        </p:grpSpPr>
        <p:grpSp>
          <p:nvGrpSpPr>
            <p:cNvPr name="Group 103" id="103"/>
            <p:cNvGrpSpPr/>
            <p:nvPr/>
          </p:nvGrpSpPr>
          <p:grpSpPr>
            <a:xfrm rot="0">
              <a:off x="0" y="0"/>
              <a:ext cx="1118201" cy="1116644"/>
              <a:chOff x="0" y="0"/>
              <a:chExt cx="4695406" cy="4688867"/>
            </a:xfrm>
          </p:grpSpPr>
          <p:sp>
            <p:nvSpPr>
              <p:cNvPr name="Freeform 104" id="104"/>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05" id="105"/>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27</a:t>
              </a:r>
            </a:p>
          </p:txBody>
        </p:sp>
      </p:grpSp>
      <p:grpSp>
        <p:nvGrpSpPr>
          <p:cNvPr name="Group 106" id="106"/>
          <p:cNvGrpSpPr/>
          <p:nvPr/>
        </p:nvGrpSpPr>
        <p:grpSpPr>
          <a:xfrm rot="0">
            <a:off x="12150586" y="3529503"/>
            <a:ext cx="838651" cy="837483"/>
            <a:chOff x="0" y="0"/>
            <a:chExt cx="1118201" cy="1116644"/>
          </a:xfrm>
        </p:grpSpPr>
        <p:grpSp>
          <p:nvGrpSpPr>
            <p:cNvPr name="Group 107" id="107"/>
            <p:cNvGrpSpPr/>
            <p:nvPr/>
          </p:nvGrpSpPr>
          <p:grpSpPr>
            <a:xfrm rot="0">
              <a:off x="0" y="0"/>
              <a:ext cx="1118201" cy="1116644"/>
              <a:chOff x="0" y="0"/>
              <a:chExt cx="4695406" cy="4688867"/>
            </a:xfrm>
          </p:grpSpPr>
          <p:sp>
            <p:nvSpPr>
              <p:cNvPr name="Freeform 108" id="108"/>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09" id="109"/>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28</a:t>
              </a:r>
            </a:p>
          </p:txBody>
        </p:sp>
      </p:grpSp>
      <p:grpSp>
        <p:nvGrpSpPr>
          <p:cNvPr name="Group 110" id="110"/>
          <p:cNvGrpSpPr/>
          <p:nvPr/>
        </p:nvGrpSpPr>
        <p:grpSpPr>
          <a:xfrm rot="0">
            <a:off x="13062618" y="3529503"/>
            <a:ext cx="838651" cy="837483"/>
            <a:chOff x="0" y="0"/>
            <a:chExt cx="1118201" cy="1116644"/>
          </a:xfrm>
        </p:grpSpPr>
        <p:grpSp>
          <p:nvGrpSpPr>
            <p:cNvPr name="Group 111" id="111"/>
            <p:cNvGrpSpPr/>
            <p:nvPr/>
          </p:nvGrpSpPr>
          <p:grpSpPr>
            <a:xfrm rot="0">
              <a:off x="0" y="0"/>
              <a:ext cx="1118201" cy="1116644"/>
              <a:chOff x="0" y="0"/>
              <a:chExt cx="4695406" cy="4688867"/>
            </a:xfrm>
          </p:grpSpPr>
          <p:sp>
            <p:nvSpPr>
              <p:cNvPr name="Freeform 112" id="112"/>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13" id="113"/>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29</a:t>
              </a:r>
            </a:p>
          </p:txBody>
        </p:sp>
      </p:grpSp>
      <p:grpSp>
        <p:nvGrpSpPr>
          <p:cNvPr name="Group 114" id="114"/>
          <p:cNvGrpSpPr/>
          <p:nvPr/>
        </p:nvGrpSpPr>
        <p:grpSpPr>
          <a:xfrm rot="0">
            <a:off x="13975774" y="3529503"/>
            <a:ext cx="838651" cy="837483"/>
            <a:chOff x="0" y="0"/>
            <a:chExt cx="1118201" cy="1116644"/>
          </a:xfrm>
        </p:grpSpPr>
        <p:grpSp>
          <p:nvGrpSpPr>
            <p:cNvPr name="Group 115" id="115"/>
            <p:cNvGrpSpPr/>
            <p:nvPr/>
          </p:nvGrpSpPr>
          <p:grpSpPr>
            <a:xfrm rot="0">
              <a:off x="0" y="0"/>
              <a:ext cx="1118201" cy="1116644"/>
              <a:chOff x="0" y="0"/>
              <a:chExt cx="4695406" cy="4688867"/>
            </a:xfrm>
          </p:grpSpPr>
          <p:sp>
            <p:nvSpPr>
              <p:cNvPr name="Freeform 116" id="116"/>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17" id="117"/>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30</a:t>
              </a:r>
            </a:p>
          </p:txBody>
        </p:sp>
      </p:grpSp>
      <p:grpSp>
        <p:nvGrpSpPr>
          <p:cNvPr name="Group 118" id="118"/>
          <p:cNvGrpSpPr/>
          <p:nvPr/>
        </p:nvGrpSpPr>
        <p:grpSpPr>
          <a:xfrm rot="0">
            <a:off x="14867644" y="3529503"/>
            <a:ext cx="838651" cy="837483"/>
            <a:chOff x="0" y="0"/>
            <a:chExt cx="1118201" cy="1116644"/>
          </a:xfrm>
        </p:grpSpPr>
        <p:grpSp>
          <p:nvGrpSpPr>
            <p:cNvPr name="Group 119" id="119"/>
            <p:cNvGrpSpPr/>
            <p:nvPr/>
          </p:nvGrpSpPr>
          <p:grpSpPr>
            <a:xfrm rot="0">
              <a:off x="0" y="0"/>
              <a:ext cx="1118201" cy="1116644"/>
              <a:chOff x="0" y="0"/>
              <a:chExt cx="4695406" cy="4688867"/>
            </a:xfrm>
          </p:grpSpPr>
          <p:sp>
            <p:nvSpPr>
              <p:cNvPr name="Freeform 120" id="120"/>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21" id="121"/>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31</a:t>
              </a:r>
            </a:p>
          </p:txBody>
        </p:sp>
      </p:grpSp>
      <p:grpSp>
        <p:nvGrpSpPr>
          <p:cNvPr name="Group 122" id="122"/>
          <p:cNvGrpSpPr/>
          <p:nvPr/>
        </p:nvGrpSpPr>
        <p:grpSpPr>
          <a:xfrm rot="0">
            <a:off x="15775061" y="3529503"/>
            <a:ext cx="838651" cy="837483"/>
            <a:chOff x="0" y="0"/>
            <a:chExt cx="1118201" cy="1116644"/>
          </a:xfrm>
        </p:grpSpPr>
        <p:grpSp>
          <p:nvGrpSpPr>
            <p:cNvPr name="Group 123" id="123"/>
            <p:cNvGrpSpPr/>
            <p:nvPr/>
          </p:nvGrpSpPr>
          <p:grpSpPr>
            <a:xfrm rot="0">
              <a:off x="0" y="0"/>
              <a:ext cx="1118201" cy="1116644"/>
              <a:chOff x="0" y="0"/>
              <a:chExt cx="4695406" cy="4688867"/>
            </a:xfrm>
          </p:grpSpPr>
          <p:sp>
            <p:nvSpPr>
              <p:cNvPr name="Freeform 124" id="124"/>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25" id="125"/>
            <p:cNvSpPr txBox="true"/>
            <p:nvPr/>
          </p:nvSpPr>
          <p:spPr>
            <a:xfrm rot="0">
              <a:off x="30415" y="151273"/>
              <a:ext cx="1057372" cy="747424"/>
            </a:xfrm>
            <a:prstGeom prst="rect">
              <a:avLst/>
            </a:prstGeom>
          </p:spPr>
          <p:txBody>
            <a:bodyPr anchor="t" rtlCol="false" tIns="0" lIns="0" bIns="0" rIns="0">
              <a:spAutoFit/>
            </a:bodyPr>
            <a:lstStyle/>
            <a:p>
              <a:pPr algn="ctr">
                <a:lnSpc>
                  <a:spcPts val="4711"/>
                </a:lnSpc>
              </a:pPr>
              <a:r>
                <a:rPr lang="en-US" sz="3365">
                  <a:solidFill>
                    <a:srgbClr val="FFFFFF"/>
                  </a:solidFill>
                  <a:latin typeface="Linux Biolinum Bold"/>
                </a:rPr>
                <a:t>32</a:t>
              </a:r>
            </a:p>
          </p:txBody>
        </p:sp>
      </p:grpSp>
      <p:grpSp>
        <p:nvGrpSpPr>
          <p:cNvPr name="Group 126" id="126"/>
          <p:cNvGrpSpPr/>
          <p:nvPr/>
        </p:nvGrpSpPr>
        <p:grpSpPr>
          <a:xfrm rot="0">
            <a:off x="5830927" y="2643574"/>
            <a:ext cx="3537802" cy="819254"/>
            <a:chOff x="0" y="0"/>
            <a:chExt cx="19621292" cy="4543731"/>
          </a:xfrm>
        </p:grpSpPr>
        <p:sp>
          <p:nvSpPr>
            <p:cNvPr name="Freeform 127" id="127"/>
            <p:cNvSpPr/>
            <p:nvPr/>
          </p:nvSpPr>
          <p:spPr>
            <a:xfrm flipH="false" flipV="false" rot="0">
              <a:off x="0" y="0"/>
              <a:ext cx="19621292" cy="4543731"/>
            </a:xfrm>
            <a:custGeom>
              <a:avLst/>
              <a:gdLst/>
              <a:ahLst/>
              <a:cxnLst/>
              <a:rect r="r" b="b" t="t" l="l"/>
              <a:pathLst>
                <a:path h="4543731" w="19621292">
                  <a:moveTo>
                    <a:pt x="19316492" y="0"/>
                  </a:moveTo>
                  <a:lnTo>
                    <a:pt x="304800" y="0"/>
                  </a:lnTo>
                  <a:cubicBezTo>
                    <a:pt x="135890" y="0"/>
                    <a:pt x="0" y="135890"/>
                    <a:pt x="0" y="304800"/>
                  </a:cubicBezTo>
                  <a:lnTo>
                    <a:pt x="0" y="4238931"/>
                  </a:lnTo>
                  <a:cubicBezTo>
                    <a:pt x="0" y="4407841"/>
                    <a:pt x="135890" y="4543731"/>
                    <a:pt x="304800" y="4543731"/>
                  </a:cubicBezTo>
                  <a:lnTo>
                    <a:pt x="19316492" y="4543731"/>
                  </a:lnTo>
                  <a:cubicBezTo>
                    <a:pt x="19485403" y="4543731"/>
                    <a:pt x="19621292" y="4407841"/>
                    <a:pt x="19621292" y="4238931"/>
                  </a:cubicBezTo>
                  <a:lnTo>
                    <a:pt x="19621292" y="304800"/>
                  </a:lnTo>
                  <a:cubicBezTo>
                    <a:pt x="19621292" y="135890"/>
                    <a:pt x="19485403" y="0"/>
                    <a:pt x="19316492" y="0"/>
                  </a:cubicBezTo>
                  <a:close/>
                </a:path>
              </a:pathLst>
            </a:custGeom>
            <a:solidFill>
              <a:srgbClr val="8F5546"/>
            </a:solidFill>
          </p:spPr>
        </p:sp>
      </p:grpSp>
      <p:sp>
        <p:nvSpPr>
          <p:cNvPr name="TextBox 128" id="128"/>
          <p:cNvSpPr txBox="true"/>
          <p:nvPr/>
        </p:nvSpPr>
        <p:spPr>
          <a:xfrm rot="0">
            <a:off x="6270902" y="2751844"/>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6</a:t>
            </a:r>
          </a:p>
        </p:txBody>
      </p:sp>
      <p:grpSp>
        <p:nvGrpSpPr>
          <p:cNvPr name="Group 129" id="129"/>
          <p:cNvGrpSpPr/>
          <p:nvPr/>
        </p:nvGrpSpPr>
        <p:grpSpPr>
          <a:xfrm rot="0">
            <a:off x="9432591" y="2643574"/>
            <a:ext cx="3537802" cy="819254"/>
            <a:chOff x="0" y="0"/>
            <a:chExt cx="19621292" cy="4543731"/>
          </a:xfrm>
        </p:grpSpPr>
        <p:sp>
          <p:nvSpPr>
            <p:cNvPr name="Freeform 130" id="130"/>
            <p:cNvSpPr/>
            <p:nvPr/>
          </p:nvSpPr>
          <p:spPr>
            <a:xfrm flipH="false" flipV="false" rot="0">
              <a:off x="0" y="0"/>
              <a:ext cx="19621292" cy="4543731"/>
            </a:xfrm>
            <a:custGeom>
              <a:avLst/>
              <a:gdLst/>
              <a:ahLst/>
              <a:cxnLst/>
              <a:rect r="r" b="b" t="t" l="l"/>
              <a:pathLst>
                <a:path h="4543731" w="19621292">
                  <a:moveTo>
                    <a:pt x="19316492" y="0"/>
                  </a:moveTo>
                  <a:lnTo>
                    <a:pt x="304800" y="0"/>
                  </a:lnTo>
                  <a:cubicBezTo>
                    <a:pt x="135890" y="0"/>
                    <a:pt x="0" y="135890"/>
                    <a:pt x="0" y="304800"/>
                  </a:cubicBezTo>
                  <a:lnTo>
                    <a:pt x="0" y="4238931"/>
                  </a:lnTo>
                  <a:cubicBezTo>
                    <a:pt x="0" y="4407841"/>
                    <a:pt x="135890" y="4543731"/>
                    <a:pt x="304800" y="4543731"/>
                  </a:cubicBezTo>
                  <a:lnTo>
                    <a:pt x="19316492" y="4543731"/>
                  </a:lnTo>
                  <a:cubicBezTo>
                    <a:pt x="19485403" y="4543731"/>
                    <a:pt x="19621292" y="4407841"/>
                    <a:pt x="19621292" y="4238931"/>
                  </a:cubicBezTo>
                  <a:lnTo>
                    <a:pt x="19621292" y="304800"/>
                  </a:lnTo>
                  <a:cubicBezTo>
                    <a:pt x="19621292" y="135890"/>
                    <a:pt x="19485403" y="0"/>
                    <a:pt x="19316492" y="0"/>
                  </a:cubicBezTo>
                  <a:close/>
                </a:path>
              </a:pathLst>
            </a:custGeom>
            <a:solidFill>
              <a:srgbClr val="8F5546"/>
            </a:solidFill>
          </p:spPr>
        </p:sp>
      </p:grpSp>
      <p:sp>
        <p:nvSpPr>
          <p:cNvPr name="TextBox 131" id="131"/>
          <p:cNvSpPr txBox="true"/>
          <p:nvPr/>
        </p:nvSpPr>
        <p:spPr>
          <a:xfrm rot="0">
            <a:off x="9872566" y="2751844"/>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7</a:t>
            </a:r>
          </a:p>
        </p:txBody>
      </p:sp>
      <p:grpSp>
        <p:nvGrpSpPr>
          <p:cNvPr name="Group 132" id="132"/>
          <p:cNvGrpSpPr/>
          <p:nvPr/>
        </p:nvGrpSpPr>
        <p:grpSpPr>
          <a:xfrm rot="0">
            <a:off x="13075911" y="2634637"/>
            <a:ext cx="3537802" cy="819254"/>
            <a:chOff x="0" y="0"/>
            <a:chExt cx="19621292" cy="4543731"/>
          </a:xfrm>
        </p:grpSpPr>
        <p:sp>
          <p:nvSpPr>
            <p:cNvPr name="Freeform 133" id="133"/>
            <p:cNvSpPr/>
            <p:nvPr/>
          </p:nvSpPr>
          <p:spPr>
            <a:xfrm flipH="false" flipV="false" rot="0">
              <a:off x="0" y="0"/>
              <a:ext cx="19621292" cy="4543731"/>
            </a:xfrm>
            <a:custGeom>
              <a:avLst/>
              <a:gdLst/>
              <a:ahLst/>
              <a:cxnLst/>
              <a:rect r="r" b="b" t="t" l="l"/>
              <a:pathLst>
                <a:path h="4543731" w="19621292">
                  <a:moveTo>
                    <a:pt x="19316492" y="0"/>
                  </a:moveTo>
                  <a:lnTo>
                    <a:pt x="304800" y="0"/>
                  </a:lnTo>
                  <a:cubicBezTo>
                    <a:pt x="135890" y="0"/>
                    <a:pt x="0" y="135890"/>
                    <a:pt x="0" y="304800"/>
                  </a:cubicBezTo>
                  <a:lnTo>
                    <a:pt x="0" y="4238931"/>
                  </a:lnTo>
                  <a:cubicBezTo>
                    <a:pt x="0" y="4407841"/>
                    <a:pt x="135890" y="4543731"/>
                    <a:pt x="304800" y="4543731"/>
                  </a:cubicBezTo>
                  <a:lnTo>
                    <a:pt x="19316492" y="4543731"/>
                  </a:lnTo>
                  <a:cubicBezTo>
                    <a:pt x="19485403" y="4543731"/>
                    <a:pt x="19621292" y="4407841"/>
                    <a:pt x="19621292" y="4238931"/>
                  </a:cubicBezTo>
                  <a:lnTo>
                    <a:pt x="19621292" y="304800"/>
                  </a:lnTo>
                  <a:cubicBezTo>
                    <a:pt x="19621292" y="135890"/>
                    <a:pt x="19485403" y="0"/>
                    <a:pt x="19316492" y="0"/>
                  </a:cubicBezTo>
                  <a:close/>
                </a:path>
              </a:pathLst>
            </a:custGeom>
            <a:solidFill>
              <a:srgbClr val="8F5546"/>
            </a:solidFill>
          </p:spPr>
        </p:sp>
      </p:grpSp>
      <p:sp>
        <p:nvSpPr>
          <p:cNvPr name="TextBox 134" id="134"/>
          <p:cNvSpPr txBox="true"/>
          <p:nvPr/>
        </p:nvSpPr>
        <p:spPr>
          <a:xfrm rot="0">
            <a:off x="13515885" y="2742907"/>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8</a:t>
            </a:r>
          </a:p>
        </p:txBody>
      </p:sp>
      <p:grpSp>
        <p:nvGrpSpPr>
          <p:cNvPr name="Group 135" id="135"/>
          <p:cNvGrpSpPr/>
          <p:nvPr/>
        </p:nvGrpSpPr>
        <p:grpSpPr>
          <a:xfrm rot="-5400000">
            <a:off x="14774523" y="732135"/>
            <a:ext cx="1422623" cy="2181470"/>
            <a:chOff x="0" y="0"/>
            <a:chExt cx="8285313" cy="12704813"/>
          </a:xfrm>
        </p:grpSpPr>
        <p:sp>
          <p:nvSpPr>
            <p:cNvPr name="Freeform 136" id="136"/>
            <p:cNvSpPr/>
            <p:nvPr/>
          </p:nvSpPr>
          <p:spPr>
            <a:xfrm flipH="false" flipV="false" rot="0">
              <a:off x="0" y="0"/>
              <a:ext cx="8285313" cy="12704814"/>
            </a:xfrm>
            <a:custGeom>
              <a:avLst/>
              <a:gdLst/>
              <a:ahLst/>
              <a:cxnLst/>
              <a:rect r="r" b="b" t="t" l="l"/>
              <a:pathLst>
                <a:path h="12704814" w="8285313">
                  <a:moveTo>
                    <a:pt x="7980513" y="0"/>
                  </a:moveTo>
                  <a:lnTo>
                    <a:pt x="304800" y="0"/>
                  </a:lnTo>
                  <a:cubicBezTo>
                    <a:pt x="135890" y="0"/>
                    <a:pt x="0" y="135890"/>
                    <a:pt x="0" y="304800"/>
                  </a:cubicBezTo>
                  <a:lnTo>
                    <a:pt x="0" y="12400014"/>
                  </a:lnTo>
                  <a:cubicBezTo>
                    <a:pt x="0" y="12568924"/>
                    <a:pt x="135890" y="12704814"/>
                    <a:pt x="304800" y="12704814"/>
                  </a:cubicBezTo>
                  <a:lnTo>
                    <a:pt x="7980513" y="12704814"/>
                  </a:lnTo>
                  <a:cubicBezTo>
                    <a:pt x="8149423" y="12704814"/>
                    <a:pt x="8285313" y="12568924"/>
                    <a:pt x="8285313" y="12400014"/>
                  </a:cubicBezTo>
                  <a:lnTo>
                    <a:pt x="8285313" y="304800"/>
                  </a:lnTo>
                  <a:cubicBezTo>
                    <a:pt x="8285313" y="135890"/>
                    <a:pt x="8149423" y="0"/>
                    <a:pt x="7980513" y="0"/>
                  </a:cubicBezTo>
                  <a:close/>
                </a:path>
              </a:pathLst>
            </a:custGeom>
            <a:solidFill>
              <a:srgbClr val="BC7B6A">
                <a:alpha val="19608"/>
              </a:srgbClr>
            </a:solidFill>
          </p:spPr>
        </p:sp>
      </p:grpSp>
      <p:grpSp>
        <p:nvGrpSpPr>
          <p:cNvPr name="Group 137" id="137"/>
          <p:cNvGrpSpPr/>
          <p:nvPr/>
        </p:nvGrpSpPr>
        <p:grpSpPr>
          <a:xfrm rot="5400000">
            <a:off x="14537190" y="1520160"/>
            <a:ext cx="273435" cy="432003"/>
            <a:chOff x="0" y="0"/>
            <a:chExt cx="698500" cy="1103568"/>
          </a:xfrm>
        </p:grpSpPr>
        <p:sp>
          <p:nvSpPr>
            <p:cNvPr name="Freeform 138" id="138"/>
            <p:cNvSpPr/>
            <p:nvPr/>
          </p:nvSpPr>
          <p:spPr>
            <a:xfrm flipH="false" flipV="false" rot="0">
              <a:off x="0" y="0"/>
              <a:ext cx="698500" cy="1103568"/>
            </a:xfrm>
            <a:custGeom>
              <a:avLst/>
              <a:gdLst/>
              <a:ahLst/>
              <a:cxnLst/>
              <a:rect r="r" b="b" t="t" l="l"/>
              <a:pathLst>
                <a:path h="1103568" w="698500">
                  <a:moveTo>
                    <a:pt x="349250" y="0"/>
                  </a:moveTo>
                  <a:lnTo>
                    <a:pt x="698500" y="203200"/>
                  </a:lnTo>
                  <a:lnTo>
                    <a:pt x="698500" y="900368"/>
                  </a:lnTo>
                  <a:lnTo>
                    <a:pt x="349250" y="1103568"/>
                  </a:lnTo>
                  <a:lnTo>
                    <a:pt x="0" y="900368"/>
                  </a:lnTo>
                  <a:lnTo>
                    <a:pt x="0" y="203200"/>
                  </a:lnTo>
                  <a:lnTo>
                    <a:pt x="349250" y="0"/>
                  </a:lnTo>
                  <a:close/>
                </a:path>
              </a:pathLst>
            </a:custGeom>
            <a:solidFill>
              <a:srgbClr val="F39540"/>
            </a:solidFill>
          </p:spPr>
        </p:sp>
        <p:sp>
          <p:nvSpPr>
            <p:cNvPr name="TextBox 139" id="139"/>
            <p:cNvSpPr txBox="true"/>
            <p:nvPr/>
          </p:nvSpPr>
          <p:spPr>
            <a:xfrm>
              <a:off x="0" y="111125"/>
              <a:ext cx="698500" cy="852743"/>
            </a:xfrm>
            <a:prstGeom prst="rect">
              <a:avLst/>
            </a:prstGeom>
          </p:spPr>
          <p:txBody>
            <a:bodyPr anchor="ctr" rtlCol="false" tIns="50800" lIns="50800" bIns="50800" rIns="50800"/>
            <a:lstStyle/>
            <a:p>
              <a:pPr algn="ctr">
                <a:lnSpc>
                  <a:spcPts val="1679"/>
                </a:lnSpc>
              </a:pPr>
            </a:p>
          </p:txBody>
        </p:sp>
      </p:grpSp>
      <p:grpSp>
        <p:nvGrpSpPr>
          <p:cNvPr name="Group 140" id="140"/>
          <p:cNvGrpSpPr/>
          <p:nvPr/>
        </p:nvGrpSpPr>
        <p:grpSpPr>
          <a:xfrm rot="5400000">
            <a:off x="14528827" y="2049067"/>
            <a:ext cx="273435" cy="448730"/>
            <a:chOff x="0" y="0"/>
            <a:chExt cx="698500" cy="1146295"/>
          </a:xfrm>
        </p:grpSpPr>
        <p:sp>
          <p:nvSpPr>
            <p:cNvPr name="Freeform 141" id="141"/>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BC7B6A"/>
            </a:solidFill>
          </p:spPr>
        </p:sp>
        <p:sp>
          <p:nvSpPr>
            <p:cNvPr name="TextBox 142" id="142"/>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143" id="143"/>
          <p:cNvSpPr txBox="true"/>
          <p:nvPr/>
        </p:nvSpPr>
        <p:spPr>
          <a:xfrm rot="0">
            <a:off x="14966840" y="2089089"/>
            <a:ext cx="1655689" cy="342015"/>
          </a:xfrm>
          <a:prstGeom prst="rect">
            <a:avLst/>
          </a:prstGeom>
        </p:spPr>
        <p:txBody>
          <a:bodyPr anchor="t" rtlCol="false" tIns="0" lIns="0" bIns="0" rIns="0">
            <a:spAutoFit/>
          </a:bodyPr>
          <a:lstStyle/>
          <a:p>
            <a:pPr algn="just">
              <a:lnSpc>
                <a:spcPts val="2761"/>
              </a:lnSpc>
            </a:pPr>
            <a:r>
              <a:rPr lang="en-US" sz="1972">
                <a:solidFill>
                  <a:srgbClr val="BC7B6A"/>
                </a:solidFill>
                <a:latin typeface="The Seasons"/>
              </a:rPr>
              <a:t>General Team</a:t>
            </a:r>
          </a:p>
        </p:txBody>
      </p:sp>
      <p:sp>
        <p:nvSpPr>
          <p:cNvPr name="TextBox 144" id="144"/>
          <p:cNvSpPr txBox="true"/>
          <p:nvPr/>
        </p:nvSpPr>
        <p:spPr>
          <a:xfrm rot="0">
            <a:off x="14966840" y="1551819"/>
            <a:ext cx="1460878" cy="342015"/>
          </a:xfrm>
          <a:prstGeom prst="rect">
            <a:avLst/>
          </a:prstGeom>
        </p:spPr>
        <p:txBody>
          <a:bodyPr anchor="t" rtlCol="false" tIns="0" lIns="0" bIns="0" rIns="0">
            <a:spAutoFit/>
          </a:bodyPr>
          <a:lstStyle/>
          <a:p>
            <a:pPr algn="just">
              <a:lnSpc>
                <a:spcPts val="2761"/>
              </a:lnSpc>
            </a:pPr>
            <a:r>
              <a:rPr lang="en-US" sz="1972">
                <a:solidFill>
                  <a:srgbClr val="BC7B6A"/>
                </a:solidFill>
                <a:latin typeface="The Seasons"/>
              </a:rPr>
              <a:t>Outsourcing</a:t>
            </a:r>
          </a:p>
        </p:txBody>
      </p:sp>
      <p:sp>
        <p:nvSpPr>
          <p:cNvPr name="TextBox 145" id="145"/>
          <p:cNvSpPr txBox="true"/>
          <p:nvPr/>
        </p:nvSpPr>
        <p:spPr>
          <a:xfrm rot="0">
            <a:off x="14889909" y="1054409"/>
            <a:ext cx="1191851" cy="434459"/>
          </a:xfrm>
          <a:prstGeom prst="rect">
            <a:avLst/>
          </a:prstGeom>
        </p:spPr>
        <p:txBody>
          <a:bodyPr anchor="t" rtlCol="false" tIns="0" lIns="0" bIns="0" rIns="0">
            <a:spAutoFit/>
          </a:bodyPr>
          <a:lstStyle/>
          <a:p>
            <a:pPr>
              <a:lnSpc>
                <a:spcPts val="3526"/>
              </a:lnSpc>
            </a:pPr>
            <a:r>
              <a:rPr lang="en-US" sz="2518" u="sng">
                <a:solidFill>
                  <a:srgbClr val="8F5546"/>
                </a:solidFill>
                <a:latin typeface="Linux Biolinum Bold"/>
              </a:rPr>
              <a:t>Legend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314814"/>
            <a:ext cx="3467831" cy="1550277"/>
            <a:chOff x="0" y="0"/>
            <a:chExt cx="21289796" cy="9517500"/>
          </a:xfrm>
        </p:grpSpPr>
        <p:sp>
          <p:nvSpPr>
            <p:cNvPr name="Freeform 3" id="3"/>
            <p:cNvSpPr/>
            <p:nvPr/>
          </p:nvSpPr>
          <p:spPr>
            <a:xfrm flipH="false" flipV="false" rot="0">
              <a:off x="0" y="0"/>
              <a:ext cx="21289797" cy="9517500"/>
            </a:xfrm>
            <a:custGeom>
              <a:avLst/>
              <a:gdLst/>
              <a:ahLst/>
              <a:cxnLst/>
              <a:rect r="r" b="b" t="t" l="l"/>
              <a:pathLst>
                <a:path h="9517500" w="21289797">
                  <a:moveTo>
                    <a:pt x="20984997" y="0"/>
                  </a:moveTo>
                  <a:lnTo>
                    <a:pt x="304800" y="0"/>
                  </a:lnTo>
                  <a:cubicBezTo>
                    <a:pt x="135890" y="0"/>
                    <a:pt x="0" y="135890"/>
                    <a:pt x="0" y="304800"/>
                  </a:cubicBezTo>
                  <a:lnTo>
                    <a:pt x="0" y="9212700"/>
                  </a:lnTo>
                  <a:cubicBezTo>
                    <a:pt x="0" y="9381610"/>
                    <a:pt x="135890" y="9517500"/>
                    <a:pt x="304800" y="9517500"/>
                  </a:cubicBezTo>
                  <a:lnTo>
                    <a:pt x="20984997" y="9517500"/>
                  </a:lnTo>
                  <a:cubicBezTo>
                    <a:pt x="21153906" y="9517500"/>
                    <a:pt x="21289797" y="9381610"/>
                    <a:pt x="21289797" y="9212700"/>
                  </a:cubicBezTo>
                  <a:lnTo>
                    <a:pt x="21289797" y="304800"/>
                  </a:lnTo>
                  <a:cubicBezTo>
                    <a:pt x="21289797" y="135890"/>
                    <a:pt x="21153906" y="0"/>
                    <a:pt x="20984997" y="0"/>
                  </a:cubicBezTo>
                  <a:close/>
                </a:path>
              </a:pathLst>
            </a:custGeom>
            <a:solidFill>
              <a:srgbClr val="8F5546"/>
            </a:solidFill>
          </p:spPr>
        </p:sp>
      </p:grpSp>
      <p:grpSp>
        <p:nvGrpSpPr>
          <p:cNvPr name="Group 4" id="4"/>
          <p:cNvGrpSpPr/>
          <p:nvPr/>
        </p:nvGrpSpPr>
        <p:grpSpPr>
          <a:xfrm rot="0">
            <a:off x="4557231" y="4115628"/>
            <a:ext cx="750508" cy="749462"/>
            <a:chOff x="0" y="0"/>
            <a:chExt cx="4695406" cy="4688867"/>
          </a:xfrm>
        </p:grpSpPr>
        <p:sp>
          <p:nvSpPr>
            <p:cNvPr name="Freeform 5" id="5"/>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grpSp>
        <p:nvGrpSpPr>
          <p:cNvPr name="Group 6" id="6"/>
          <p:cNvGrpSpPr/>
          <p:nvPr/>
        </p:nvGrpSpPr>
        <p:grpSpPr>
          <a:xfrm rot="0">
            <a:off x="1028700" y="4925790"/>
            <a:ext cx="3467831" cy="740115"/>
            <a:chOff x="0" y="0"/>
            <a:chExt cx="21289796" cy="4543731"/>
          </a:xfrm>
        </p:grpSpPr>
        <p:sp>
          <p:nvSpPr>
            <p:cNvPr name="Freeform 7" id="7"/>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8" id="8"/>
          <p:cNvGrpSpPr/>
          <p:nvPr/>
        </p:nvGrpSpPr>
        <p:grpSpPr>
          <a:xfrm rot="0">
            <a:off x="1028700" y="5726605"/>
            <a:ext cx="3467831" cy="740115"/>
            <a:chOff x="0" y="0"/>
            <a:chExt cx="21289796" cy="4543731"/>
          </a:xfrm>
        </p:grpSpPr>
        <p:sp>
          <p:nvSpPr>
            <p:cNvPr name="Freeform 9" id="9"/>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10" id="10"/>
          <p:cNvGrpSpPr/>
          <p:nvPr/>
        </p:nvGrpSpPr>
        <p:grpSpPr>
          <a:xfrm rot="0">
            <a:off x="1028700" y="6527419"/>
            <a:ext cx="3467831" cy="740115"/>
            <a:chOff x="0" y="0"/>
            <a:chExt cx="21289796" cy="4543731"/>
          </a:xfrm>
        </p:grpSpPr>
        <p:sp>
          <p:nvSpPr>
            <p:cNvPr name="Freeform 11" id="11"/>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12" id="12"/>
          <p:cNvGrpSpPr/>
          <p:nvPr/>
        </p:nvGrpSpPr>
        <p:grpSpPr>
          <a:xfrm rot="0">
            <a:off x="1028700" y="7328234"/>
            <a:ext cx="3467831" cy="740115"/>
            <a:chOff x="0" y="0"/>
            <a:chExt cx="21289796" cy="4543731"/>
          </a:xfrm>
        </p:grpSpPr>
        <p:sp>
          <p:nvSpPr>
            <p:cNvPr name="Freeform 13" id="13"/>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sp>
        <p:nvSpPr>
          <p:cNvPr name="Freeform 14" id="14"/>
          <p:cNvSpPr/>
          <p:nvPr/>
        </p:nvSpPr>
        <p:spPr>
          <a:xfrm flipH="false" flipV="false" rot="0">
            <a:off x="-1402845" y="8447870"/>
            <a:ext cx="2821979" cy="1544392"/>
          </a:xfrm>
          <a:custGeom>
            <a:avLst/>
            <a:gdLst/>
            <a:ahLst/>
            <a:cxnLst/>
            <a:rect r="r" b="b" t="t" l="l"/>
            <a:pathLst>
              <a:path h="1544392" w="2821979">
                <a:moveTo>
                  <a:pt x="0" y="0"/>
                </a:moveTo>
                <a:lnTo>
                  <a:pt x="2821979" y="0"/>
                </a:lnTo>
                <a:lnTo>
                  <a:pt x="2821979" y="1544392"/>
                </a:lnTo>
                <a:lnTo>
                  <a:pt x="0" y="1544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037481" y="8129048"/>
            <a:ext cx="3467831" cy="740115"/>
            <a:chOff x="0" y="0"/>
            <a:chExt cx="21289796" cy="4543731"/>
          </a:xfrm>
        </p:grpSpPr>
        <p:sp>
          <p:nvSpPr>
            <p:cNvPr name="Freeform 16" id="16"/>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17" id="17"/>
          <p:cNvGrpSpPr/>
          <p:nvPr/>
        </p:nvGrpSpPr>
        <p:grpSpPr>
          <a:xfrm rot="0">
            <a:off x="1037481" y="8929863"/>
            <a:ext cx="3467831" cy="740115"/>
            <a:chOff x="0" y="0"/>
            <a:chExt cx="21289796" cy="4543731"/>
          </a:xfrm>
        </p:grpSpPr>
        <p:sp>
          <p:nvSpPr>
            <p:cNvPr name="Freeform 18" id="18"/>
            <p:cNvSpPr/>
            <p:nvPr/>
          </p:nvSpPr>
          <p:spPr>
            <a:xfrm flipH="false" flipV="false" rot="0">
              <a:off x="0" y="0"/>
              <a:ext cx="21289797" cy="4543731"/>
            </a:xfrm>
            <a:custGeom>
              <a:avLst/>
              <a:gdLst/>
              <a:ahLst/>
              <a:cxnLst/>
              <a:rect r="r" b="b" t="t" l="l"/>
              <a:pathLst>
                <a:path h="4543731" w="21289797">
                  <a:moveTo>
                    <a:pt x="20984997" y="0"/>
                  </a:moveTo>
                  <a:lnTo>
                    <a:pt x="304800" y="0"/>
                  </a:lnTo>
                  <a:cubicBezTo>
                    <a:pt x="135890" y="0"/>
                    <a:pt x="0" y="135890"/>
                    <a:pt x="0" y="304800"/>
                  </a:cubicBezTo>
                  <a:lnTo>
                    <a:pt x="0" y="4238931"/>
                  </a:lnTo>
                  <a:cubicBezTo>
                    <a:pt x="0" y="4407841"/>
                    <a:pt x="135890" y="4543731"/>
                    <a:pt x="304800" y="4543731"/>
                  </a:cubicBezTo>
                  <a:lnTo>
                    <a:pt x="20984997" y="4543731"/>
                  </a:lnTo>
                  <a:cubicBezTo>
                    <a:pt x="21153906" y="4543731"/>
                    <a:pt x="21289797" y="4407841"/>
                    <a:pt x="21289797" y="4238931"/>
                  </a:cubicBezTo>
                  <a:lnTo>
                    <a:pt x="21289797" y="304800"/>
                  </a:lnTo>
                  <a:cubicBezTo>
                    <a:pt x="21289797" y="135890"/>
                    <a:pt x="21153906" y="0"/>
                    <a:pt x="20984997" y="0"/>
                  </a:cubicBezTo>
                  <a:close/>
                </a:path>
              </a:pathLst>
            </a:custGeom>
            <a:solidFill>
              <a:srgbClr val="BC7B6A"/>
            </a:solidFill>
          </p:spPr>
        </p:sp>
      </p:grpSp>
      <p:grpSp>
        <p:nvGrpSpPr>
          <p:cNvPr name="Group 19" id="19"/>
          <p:cNvGrpSpPr/>
          <p:nvPr/>
        </p:nvGrpSpPr>
        <p:grpSpPr>
          <a:xfrm rot="0">
            <a:off x="4557231" y="4925790"/>
            <a:ext cx="750508" cy="4744187"/>
            <a:chOff x="0" y="0"/>
            <a:chExt cx="4695406" cy="29681089"/>
          </a:xfrm>
        </p:grpSpPr>
        <p:sp>
          <p:nvSpPr>
            <p:cNvPr name="Freeform 20" id="2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21" id="21"/>
          <p:cNvGrpSpPr/>
          <p:nvPr/>
        </p:nvGrpSpPr>
        <p:grpSpPr>
          <a:xfrm rot="0">
            <a:off x="5369466" y="4925790"/>
            <a:ext cx="750508" cy="4744187"/>
            <a:chOff x="0" y="0"/>
            <a:chExt cx="4695406" cy="29681089"/>
          </a:xfrm>
        </p:grpSpPr>
        <p:sp>
          <p:nvSpPr>
            <p:cNvPr name="Freeform 22" id="22"/>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23" id="23"/>
          <p:cNvGrpSpPr/>
          <p:nvPr/>
        </p:nvGrpSpPr>
        <p:grpSpPr>
          <a:xfrm rot="0">
            <a:off x="6187262" y="4925790"/>
            <a:ext cx="750508" cy="4744187"/>
            <a:chOff x="0" y="0"/>
            <a:chExt cx="4695406" cy="29681089"/>
          </a:xfrm>
        </p:grpSpPr>
        <p:sp>
          <p:nvSpPr>
            <p:cNvPr name="Freeform 24" id="24"/>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25" id="25"/>
          <p:cNvGrpSpPr/>
          <p:nvPr/>
        </p:nvGrpSpPr>
        <p:grpSpPr>
          <a:xfrm rot="0">
            <a:off x="6989561" y="4925790"/>
            <a:ext cx="750508" cy="4744187"/>
            <a:chOff x="0" y="0"/>
            <a:chExt cx="4695406" cy="29681089"/>
          </a:xfrm>
        </p:grpSpPr>
        <p:sp>
          <p:nvSpPr>
            <p:cNvPr name="Freeform 26" id="26"/>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27" id="27"/>
          <p:cNvGrpSpPr/>
          <p:nvPr/>
        </p:nvGrpSpPr>
        <p:grpSpPr>
          <a:xfrm rot="0">
            <a:off x="7800769" y="4925790"/>
            <a:ext cx="750508" cy="4744187"/>
            <a:chOff x="0" y="0"/>
            <a:chExt cx="4695406" cy="29681089"/>
          </a:xfrm>
        </p:grpSpPr>
        <p:sp>
          <p:nvSpPr>
            <p:cNvPr name="Freeform 28" id="28"/>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29" id="29"/>
          <p:cNvGrpSpPr/>
          <p:nvPr/>
        </p:nvGrpSpPr>
        <p:grpSpPr>
          <a:xfrm rot="0">
            <a:off x="8613004" y="4925790"/>
            <a:ext cx="750508" cy="4744187"/>
            <a:chOff x="0" y="0"/>
            <a:chExt cx="4695406" cy="29681089"/>
          </a:xfrm>
        </p:grpSpPr>
        <p:sp>
          <p:nvSpPr>
            <p:cNvPr name="Freeform 30" id="3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1" id="31"/>
          <p:cNvGrpSpPr/>
          <p:nvPr/>
        </p:nvGrpSpPr>
        <p:grpSpPr>
          <a:xfrm rot="0">
            <a:off x="9430800" y="4925790"/>
            <a:ext cx="750508" cy="4744187"/>
            <a:chOff x="0" y="0"/>
            <a:chExt cx="4695406" cy="29681089"/>
          </a:xfrm>
        </p:grpSpPr>
        <p:sp>
          <p:nvSpPr>
            <p:cNvPr name="Freeform 32" id="32"/>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3" id="33"/>
          <p:cNvGrpSpPr/>
          <p:nvPr/>
        </p:nvGrpSpPr>
        <p:grpSpPr>
          <a:xfrm rot="0">
            <a:off x="10233099" y="4925790"/>
            <a:ext cx="750508" cy="4744187"/>
            <a:chOff x="0" y="0"/>
            <a:chExt cx="4695406" cy="29681089"/>
          </a:xfrm>
        </p:grpSpPr>
        <p:sp>
          <p:nvSpPr>
            <p:cNvPr name="Freeform 34" id="34"/>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5" id="35"/>
          <p:cNvGrpSpPr/>
          <p:nvPr/>
        </p:nvGrpSpPr>
        <p:grpSpPr>
          <a:xfrm rot="0">
            <a:off x="11044307" y="4925790"/>
            <a:ext cx="750508" cy="4744187"/>
            <a:chOff x="0" y="0"/>
            <a:chExt cx="4695406" cy="29681089"/>
          </a:xfrm>
        </p:grpSpPr>
        <p:sp>
          <p:nvSpPr>
            <p:cNvPr name="Freeform 36" id="36"/>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37" id="37"/>
          <p:cNvGrpSpPr/>
          <p:nvPr/>
        </p:nvGrpSpPr>
        <p:grpSpPr>
          <a:xfrm rot="0">
            <a:off x="11856542" y="4925790"/>
            <a:ext cx="750508" cy="4744187"/>
            <a:chOff x="0" y="0"/>
            <a:chExt cx="4695406" cy="29681089"/>
          </a:xfrm>
        </p:grpSpPr>
        <p:sp>
          <p:nvSpPr>
            <p:cNvPr name="Freeform 38" id="38"/>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39" id="39"/>
          <p:cNvGrpSpPr/>
          <p:nvPr/>
        </p:nvGrpSpPr>
        <p:grpSpPr>
          <a:xfrm rot="0">
            <a:off x="12674338" y="4925790"/>
            <a:ext cx="750508" cy="4744187"/>
            <a:chOff x="0" y="0"/>
            <a:chExt cx="4695406" cy="29681089"/>
          </a:xfrm>
        </p:grpSpPr>
        <p:sp>
          <p:nvSpPr>
            <p:cNvPr name="Freeform 40" id="4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1" id="41"/>
          <p:cNvGrpSpPr/>
          <p:nvPr/>
        </p:nvGrpSpPr>
        <p:grpSpPr>
          <a:xfrm rot="0">
            <a:off x="13476637" y="4925790"/>
            <a:ext cx="750508" cy="4744187"/>
            <a:chOff x="0" y="0"/>
            <a:chExt cx="4695406" cy="29681089"/>
          </a:xfrm>
        </p:grpSpPr>
        <p:sp>
          <p:nvSpPr>
            <p:cNvPr name="Freeform 42" id="42"/>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43" id="43"/>
          <p:cNvGrpSpPr/>
          <p:nvPr/>
        </p:nvGrpSpPr>
        <p:grpSpPr>
          <a:xfrm rot="0">
            <a:off x="14313177" y="4925790"/>
            <a:ext cx="750508" cy="4744187"/>
            <a:chOff x="0" y="0"/>
            <a:chExt cx="4695406" cy="29681089"/>
          </a:xfrm>
        </p:grpSpPr>
        <p:sp>
          <p:nvSpPr>
            <p:cNvPr name="Freeform 44" id="44"/>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5" id="45"/>
          <p:cNvGrpSpPr/>
          <p:nvPr/>
        </p:nvGrpSpPr>
        <p:grpSpPr>
          <a:xfrm rot="0">
            <a:off x="15125412" y="4925790"/>
            <a:ext cx="750508" cy="4744187"/>
            <a:chOff x="0" y="0"/>
            <a:chExt cx="4695406" cy="29681089"/>
          </a:xfrm>
        </p:grpSpPr>
        <p:sp>
          <p:nvSpPr>
            <p:cNvPr name="Freeform 46" id="46"/>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grpSp>
        <p:nvGrpSpPr>
          <p:cNvPr name="Group 47" id="47"/>
          <p:cNvGrpSpPr/>
          <p:nvPr/>
        </p:nvGrpSpPr>
        <p:grpSpPr>
          <a:xfrm rot="0">
            <a:off x="15943208" y="4925790"/>
            <a:ext cx="750508" cy="4744187"/>
            <a:chOff x="0" y="0"/>
            <a:chExt cx="4695406" cy="29681089"/>
          </a:xfrm>
        </p:grpSpPr>
        <p:sp>
          <p:nvSpPr>
            <p:cNvPr name="Freeform 48" id="48"/>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40000"/>
              </a:srgbClr>
            </a:solidFill>
          </p:spPr>
        </p:sp>
      </p:grpSp>
      <p:grpSp>
        <p:nvGrpSpPr>
          <p:cNvPr name="Group 49" id="49"/>
          <p:cNvGrpSpPr/>
          <p:nvPr/>
        </p:nvGrpSpPr>
        <p:grpSpPr>
          <a:xfrm rot="0">
            <a:off x="16745507" y="4925790"/>
            <a:ext cx="750508" cy="4744187"/>
            <a:chOff x="0" y="0"/>
            <a:chExt cx="4695406" cy="29681089"/>
          </a:xfrm>
        </p:grpSpPr>
        <p:sp>
          <p:nvSpPr>
            <p:cNvPr name="Freeform 50" id="50"/>
            <p:cNvSpPr/>
            <p:nvPr/>
          </p:nvSpPr>
          <p:spPr>
            <a:xfrm flipH="false" flipV="false" rot="0">
              <a:off x="0" y="0"/>
              <a:ext cx="4695406" cy="29681091"/>
            </a:xfrm>
            <a:custGeom>
              <a:avLst/>
              <a:gdLst/>
              <a:ahLst/>
              <a:cxnLst/>
              <a:rect r="r" b="b" t="t" l="l"/>
              <a:pathLst>
                <a:path h="29681091" w="4695406">
                  <a:moveTo>
                    <a:pt x="4390606" y="0"/>
                  </a:moveTo>
                  <a:lnTo>
                    <a:pt x="304800" y="0"/>
                  </a:lnTo>
                  <a:cubicBezTo>
                    <a:pt x="135890" y="0"/>
                    <a:pt x="0" y="135890"/>
                    <a:pt x="0" y="304800"/>
                  </a:cubicBezTo>
                  <a:lnTo>
                    <a:pt x="0" y="29376291"/>
                  </a:lnTo>
                  <a:cubicBezTo>
                    <a:pt x="0" y="29545198"/>
                    <a:pt x="135890" y="29681091"/>
                    <a:pt x="304800" y="29681091"/>
                  </a:cubicBezTo>
                  <a:lnTo>
                    <a:pt x="4390606" y="29681091"/>
                  </a:lnTo>
                  <a:cubicBezTo>
                    <a:pt x="4559516" y="29681091"/>
                    <a:pt x="4695406" y="29545198"/>
                    <a:pt x="4695406" y="29376291"/>
                  </a:cubicBezTo>
                  <a:lnTo>
                    <a:pt x="4695406" y="304800"/>
                  </a:lnTo>
                  <a:cubicBezTo>
                    <a:pt x="4695406" y="135890"/>
                    <a:pt x="4559516" y="0"/>
                    <a:pt x="4390606" y="0"/>
                  </a:cubicBezTo>
                  <a:close/>
                </a:path>
              </a:pathLst>
            </a:custGeom>
            <a:solidFill>
              <a:srgbClr val="BC7B6A">
                <a:alpha val="19608"/>
              </a:srgbClr>
            </a:solidFill>
          </p:spPr>
        </p:sp>
      </p:grpSp>
      <p:sp>
        <p:nvSpPr>
          <p:cNvPr name="AutoShape 51" id="51"/>
          <p:cNvSpPr/>
          <p:nvPr/>
        </p:nvSpPr>
        <p:spPr>
          <a:xfrm rot="-758">
            <a:off x="4675221" y="5292498"/>
            <a:ext cx="12800381" cy="0"/>
          </a:xfrm>
          <a:prstGeom prst="line">
            <a:avLst/>
          </a:prstGeom>
          <a:ln cap="rnd" w="9525">
            <a:solidFill>
              <a:srgbClr val="BC7B6A"/>
            </a:solidFill>
            <a:prstDash val="solid"/>
            <a:headEnd type="none" len="sm" w="sm"/>
            <a:tailEnd type="none" len="sm" w="sm"/>
          </a:ln>
        </p:spPr>
      </p:sp>
      <p:grpSp>
        <p:nvGrpSpPr>
          <p:cNvPr name="Group 52" id="52"/>
          <p:cNvGrpSpPr/>
          <p:nvPr/>
        </p:nvGrpSpPr>
        <p:grpSpPr>
          <a:xfrm rot="5400000">
            <a:off x="5151016" y="4533115"/>
            <a:ext cx="356736" cy="1544306"/>
            <a:chOff x="0" y="0"/>
            <a:chExt cx="698500" cy="3023798"/>
          </a:xfrm>
        </p:grpSpPr>
        <p:sp>
          <p:nvSpPr>
            <p:cNvPr name="Freeform 53" id="53"/>
            <p:cNvSpPr/>
            <p:nvPr/>
          </p:nvSpPr>
          <p:spPr>
            <a:xfrm flipH="false" flipV="false" rot="0">
              <a:off x="0" y="0"/>
              <a:ext cx="698500" cy="3023798"/>
            </a:xfrm>
            <a:custGeom>
              <a:avLst/>
              <a:gdLst/>
              <a:ahLst/>
              <a:cxnLst/>
              <a:rect r="r" b="b" t="t" l="l"/>
              <a:pathLst>
                <a:path h="3023798" w="698500">
                  <a:moveTo>
                    <a:pt x="349250" y="0"/>
                  </a:moveTo>
                  <a:lnTo>
                    <a:pt x="698500" y="203200"/>
                  </a:lnTo>
                  <a:lnTo>
                    <a:pt x="698500" y="2820598"/>
                  </a:lnTo>
                  <a:lnTo>
                    <a:pt x="349250" y="3023798"/>
                  </a:lnTo>
                  <a:lnTo>
                    <a:pt x="0" y="2820598"/>
                  </a:lnTo>
                  <a:lnTo>
                    <a:pt x="0" y="203200"/>
                  </a:lnTo>
                  <a:lnTo>
                    <a:pt x="349250" y="0"/>
                  </a:lnTo>
                  <a:close/>
                </a:path>
              </a:pathLst>
            </a:custGeom>
            <a:solidFill>
              <a:srgbClr val="BC7B6A"/>
            </a:solidFill>
          </p:spPr>
        </p:sp>
        <p:sp>
          <p:nvSpPr>
            <p:cNvPr name="TextBox 54" id="54"/>
            <p:cNvSpPr txBox="true"/>
            <p:nvPr/>
          </p:nvSpPr>
          <p:spPr>
            <a:xfrm>
              <a:off x="0" y="111125"/>
              <a:ext cx="698500" cy="2772973"/>
            </a:xfrm>
            <a:prstGeom prst="rect">
              <a:avLst/>
            </a:prstGeom>
          </p:spPr>
          <p:txBody>
            <a:bodyPr anchor="ctr" rtlCol="false" tIns="50800" lIns="50800" bIns="50800" rIns="50800"/>
            <a:lstStyle/>
            <a:p>
              <a:pPr algn="ctr">
                <a:lnSpc>
                  <a:spcPts val="1679"/>
                </a:lnSpc>
              </a:pPr>
            </a:p>
          </p:txBody>
        </p:sp>
      </p:grpSp>
      <p:sp>
        <p:nvSpPr>
          <p:cNvPr name="AutoShape 55" id="55"/>
          <p:cNvSpPr/>
          <p:nvPr/>
        </p:nvSpPr>
        <p:spPr>
          <a:xfrm rot="-751">
            <a:off x="4557231" y="6093312"/>
            <a:ext cx="12918371" cy="0"/>
          </a:xfrm>
          <a:prstGeom prst="line">
            <a:avLst/>
          </a:prstGeom>
          <a:ln cap="rnd" w="9525">
            <a:solidFill>
              <a:srgbClr val="BC7B6A"/>
            </a:solidFill>
            <a:prstDash val="solid"/>
            <a:headEnd type="none" len="sm" w="sm"/>
            <a:tailEnd type="none" len="sm" w="sm"/>
          </a:ln>
        </p:spPr>
      </p:sp>
      <p:sp>
        <p:nvSpPr>
          <p:cNvPr name="AutoShape 56" id="56"/>
          <p:cNvSpPr/>
          <p:nvPr/>
        </p:nvSpPr>
        <p:spPr>
          <a:xfrm rot="-750">
            <a:off x="4557231" y="6894127"/>
            <a:ext cx="12938784" cy="0"/>
          </a:xfrm>
          <a:prstGeom prst="line">
            <a:avLst/>
          </a:prstGeom>
          <a:ln cap="rnd" w="9525">
            <a:solidFill>
              <a:srgbClr val="BC7B6A"/>
            </a:solidFill>
            <a:prstDash val="solid"/>
            <a:headEnd type="none" len="sm" w="sm"/>
            <a:tailEnd type="none" len="sm" w="sm"/>
          </a:ln>
        </p:spPr>
      </p:sp>
      <p:sp>
        <p:nvSpPr>
          <p:cNvPr name="AutoShape 57" id="57"/>
          <p:cNvSpPr/>
          <p:nvPr/>
        </p:nvSpPr>
        <p:spPr>
          <a:xfrm rot="-751">
            <a:off x="4557231" y="7694941"/>
            <a:ext cx="12918371" cy="0"/>
          </a:xfrm>
          <a:prstGeom prst="line">
            <a:avLst/>
          </a:prstGeom>
          <a:ln cap="rnd" w="9525">
            <a:solidFill>
              <a:srgbClr val="BC7B6A"/>
            </a:solidFill>
            <a:prstDash val="solid"/>
            <a:headEnd type="none" len="sm" w="sm"/>
            <a:tailEnd type="none" len="sm" w="sm"/>
          </a:ln>
        </p:spPr>
      </p:sp>
      <p:sp>
        <p:nvSpPr>
          <p:cNvPr name="AutoShape 58" id="58"/>
          <p:cNvSpPr/>
          <p:nvPr/>
        </p:nvSpPr>
        <p:spPr>
          <a:xfrm rot="-751">
            <a:off x="4557231" y="8495756"/>
            <a:ext cx="12918372" cy="0"/>
          </a:xfrm>
          <a:prstGeom prst="line">
            <a:avLst/>
          </a:prstGeom>
          <a:ln cap="rnd" w="9525">
            <a:solidFill>
              <a:srgbClr val="BC7B6A"/>
            </a:solidFill>
            <a:prstDash val="solid"/>
            <a:headEnd type="none" len="sm" w="sm"/>
            <a:tailEnd type="none" len="sm" w="sm"/>
          </a:ln>
        </p:spPr>
      </p:sp>
      <p:sp>
        <p:nvSpPr>
          <p:cNvPr name="AutoShape 59" id="59"/>
          <p:cNvSpPr/>
          <p:nvPr/>
        </p:nvSpPr>
        <p:spPr>
          <a:xfrm rot="-750">
            <a:off x="4557231" y="9296570"/>
            <a:ext cx="12938785" cy="0"/>
          </a:xfrm>
          <a:prstGeom prst="line">
            <a:avLst/>
          </a:prstGeom>
          <a:ln cap="rnd" w="9525">
            <a:solidFill>
              <a:srgbClr val="BC7B6A"/>
            </a:solidFill>
            <a:prstDash val="solid"/>
            <a:headEnd type="none" len="sm" w="sm"/>
            <a:tailEnd type="none" len="sm" w="sm"/>
          </a:ln>
        </p:spPr>
      </p:sp>
      <p:grpSp>
        <p:nvGrpSpPr>
          <p:cNvPr name="Group 60" id="60"/>
          <p:cNvGrpSpPr/>
          <p:nvPr/>
        </p:nvGrpSpPr>
        <p:grpSpPr>
          <a:xfrm rot="5400000">
            <a:off x="16935582" y="8936941"/>
            <a:ext cx="375577" cy="725959"/>
            <a:chOff x="0" y="0"/>
            <a:chExt cx="698500" cy="1350144"/>
          </a:xfrm>
        </p:grpSpPr>
        <p:sp>
          <p:nvSpPr>
            <p:cNvPr name="Freeform 61" id="61"/>
            <p:cNvSpPr/>
            <p:nvPr/>
          </p:nvSpPr>
          <p:spPr>
            <a:xfrm flipH="false" flipV="false" rot="0">
              <a:off x="0" y="0"/>
              <a:ext cx="698500" cy="1350144"/>
            </a:xfrm>
            <a:custGeom>
              <a:avLst/>
              <a:gdLst/>
              <a:ahLst/>
              <a:cxnLst/>
              <a:rect r="r" b="b" t="t" l="l"/>
              <a:pathLst>
                <a:path h="1350144" w="698500">
                  <a:moveTo>
                    <a:pt x="349250" y="0"/>
                  </a:moveTo>
                  <a:lnTo>
                    <a:pt x="698500" y="203200"/>
                  </a:lnTo>
                  <a:lnTo>
                    <a:pt x="698500" y="1146944"/>
                  </a:lnTo>
                  <a:lnTo>
                    <a:pt x="349250" y="1350144"/>
                  </a:lnTo>
                  <a:lnTo>
                    <a:pt x="0" y="1146944"/>
                  </a:lnTo>
                  <a:lnTo>
                    <a:pt x="0" y="203200"/>
                  </a:lnTo>
                  <a:lnTo>
                    <a:pt x="349250" y="0"/>
                  </a:lnTo>
                  <a:close/>
                </a:path>
              </a:pathLst>
            </a:custGeom>
            <a:solidFill>
              <a:srgbClr val="BC7B6A"/>
            </a:solidFill>
          </p:spPr>
        </p:sp>
        <p:sp>
          <p:nvSpPr>
            <p:cNvPr name="TextBox 62" id="62"/>
            <p:cNvSpPr txBox="true"/>
            <p:nvPr/>
          </p:nvSpPr>
          <p:spPr>
            <a:xfrm>
              <a:off x="0" y="111125"/>
              <a:ext cx="698500" cy="1099319"/>
            </a:xfrm>
            <a:prstGeom prst="rect">
              <a:avLst/>
            </a:prstGeom>
          </p:spPr>
          <p:txBody>
            <a:bodyPr anchor="ctr" rtlCol="false" tIns="50800" lIns="50800" bIns="50800" rIns="50800"/>
            <a:lstStyle/>
            <a:p>
              <a:pPr algn="ctr">
                <a:lnSpc>
                  <a:spcPts val="1679"/>
                </a:lnSpc>
              </a:pPr>
            </a:p>
          </p:txBody>
        </p:sp>
      </p:grpSp>
      <p:grpSp>
        <p:nvGrpSpPr>
          <p:cNvPr name="Group 63" id="63"/>
          <p:cNvGrpSpPr/>
          <p:nvPr/>
        </p:nvGrpSpPr>
        <p:grpSpPr>
          <a:xfrm rot="5400000">
            <a:off x="9608274" y="4941563"/>
            <a:ext cx="375577" cy="3949510"/>
            <a:chOff x="0" y="0"/>
            <a:chExt cx="698500" cy="7345322"/>
          </a:xfrm>
        </p:grpSpPr>
        <p:sp>
          <p:nvSpPr>
            <p:cNvPr name="Freeform 64" id="64"/>
            <p:cNvSpPr/>
            <p:nvPr/>
          </p:nvSpPr>
          <p:spPr>
            <a:xfrm flipH="false" flipV="false" rot="0">
              <a:off x="0" y="0"/>
              <a:ext cx="698500" cy="7345322"/>
            </a:xfrm>
            <a:custGeom>
              <a:avLst/>
              <a:gdLst/>
              <a:ahLst/>
              <a:cxnLst/>
              <a:rect r="r" b="b" t="t" l="l"/>
              <a:pathLst>
                <a:path h="7345322" w="698500">
                  <a:moveTo>
                    <a:pt x="349250" y="0"/>
                  </a:moveTo>
                  <a:lnTo>
                    <a:pt x="698500" y="203200"/>
                  </a:lnTo>
                  <a:lnTo>
                    <a:pt x="698500" y="7142122"/>
                  </a:lnTo>
                  <a:lnTo>
                    <a:pt x="349250" y="7345322"/>
                  </a:lnTo>
                  <a:lnTo>
                    <a:pt x="0" y="7142122"/>
                  </a:lnTo>
                  <a:lnTo>
                    <a:pt x="0" y="203200"/>
                  </a:lnTo>
                  <a:lnTo>
                    <a:pt x="349250" y="0"/>
                  </a:lnTo>
                  <a:close/>
                </a:path>
              </a:pathLst>
            </a:custGeom>
            <a:solidFill>
              <a:srgbClr val="BC7B6A"/>
            </a:solidFill>
            <a:ln w="28575" cap="sq">
              <a:solidFill>
                <a:srgbClr val="000000"/>
              </a:solidFill>
              <a:prstDash val="sysDot"/>
              <a:miter/>
            </a:ln>
          </p:spPr>
        </p:sp>
        <p:sp>
          <p:nvSpPr>
            <p:cNvPr name="TextBox 65" id="65"/>
            <p:cNvSpPr txBox="true"/>
            <p:nvPr/>
          </p:nvSpPr>
          <p:spPr>
            <a:xfrm>
              <a:off x="0" y="111125"/>
              <a:ext cx="698500" cy="7094497"/>
            </a:xfrm>
            <a:prstGeom prst="rect">
              <a:avLst/>
            </a:prstGeom>
          </p:spPr>
          <p:txBody>
            <a:bodyPr anchor="ctr" rtlCol="false" tIns="50800" lIns="50800" bIns="50800" rIns="50800"/>
            <a:lstStyle/>
            <a:p>
              <a:pPr algn="ctr">
                <a:lnSpc>
                  <a:spcPts val="1679"/>
                </a:lnSpc>
              </a:pPr>
            </a:p>
          </p:txBody>
        </p:sp>
      </p:grpSp>
      <p:grpSp>
        <p:nvGrpSpPr>
          <p:cNvPr name="Group 66" id="66"/>
          <p:cNvGrpSpPr/>
          <p:nvPr/>
        </p:nvGrpSpPr>
        <p:grpSpPr>
          <a:xfrm rot="5400000">
            <a:off x="14895305" y="6896071"/>
            <a:ext cx="375577" cy="3221245"/>
            <a:chOff x="0" y="0"/>
            <a:chExt cx="698500" cy="5990892"/>
          </a:xfrm>
        </p:grpSpPr>
        <p:sp>
          <p:nvSpPr>
            <p:cNvPr name="Freeform 67" id="67"/>
            <p:cNvSpPr/>
            <p:nvPr/>
          </p:nvSpPr>
          <p:spPr>
            <a:xfrm flipH="false" flipV="false" rot="0">
              <a:off x="0" y="0"/>
              <a:ext cx="698500" cy="5990892"/>
            </a:xfrm>
            <a:custGeom>
              <a:avLst/>
              <a:gdLst/>
              <a:ahLst/>
              <a:cxnLst/>
              <a:rect r="r" b="b" t="t" l="l"/>
              <a:pathLst>
                <a:path h="5990892" w="698500">
                  <a:moveTo>
                    <a:pt x="349250" y="0"/>
                  </a:moveTo>
                  <a:lnTo>
                    <a:pt x="698500" y="203200"/>
                  </a:lnTo>
                  <a:lnTo>
                    <a:pt x="698500" y="5787692"/>
                  </a:lnTo>
                  <a:lnTo>
                    <a:pt x="349250" y="5990892"/>
                  </a:lnTo>
                  <a:lnTo>
                    <a:pt x="0" y="5787692"/>
                  </a:lnTo>
                  <a:lnTo>
                    <a:pt x="0" y="203200"/>
                  </a:lnTo>
                  <a:lnTo>
                    <a:pt x="349250" y="0"/>
                  </a:lnTo>
                  <a:close/>
                </a:path>
              </a:pathLst>
            </a:custGeom>
            <a:solidFill>
              <a:srgbClr val="BC7B6A"/>
            </a:solidFill>
          </p:spPr>
        </p:sp>
        <p:sp>
          <p:nvSpPr>
            <p:cNvPr name="TextBox 68" id="68"/>
            <p:cNvSpPr txBox="true"/>
            <p:nvPr/>
          </p:nvSpPr>
          <p:spPr>
            <a:xfrm>
              <a:off x="0" y="111125"/>
              <a:ext cx="698500" cy="5740067"/>
            </a:xfrm>
            <a:prstGeom prst="rect">
              <a:avLst/>
            </a:prstGeom>
          </p:spPr>
          <p:txBody>
            <a:bodyPr anchor="ctr" rtlCol="false" tIns="50800" lIns="50800" bIns="50800" rIns="50800"/>
            <a:lstStyle/>
            <a:p>
              <a:pPr algn="ctr">
                <a:lnSpc>
                  <a:spcPts val="1679"/>
                </a:lnSpc>
              </a:pPr>
            </a:p>
          </p:txBody>
        </p:sp>
      </p:grpSp>
      <p:grpSp>
        <p:nvGrpSpPr>
          <p:cNvPr name="Group 69" id="69"/>
          <p:cNvGrpSpPr/>
          <p:nvPr/>
        </p:nvGrpSpPr>
        <p:grpSpPr>
          <a:xfrm rot="5400000">
            <a:off x="12428887" y="6942896"/>
            <a:ext cx="375577" cy="1548473"/>
            <a:chOff x="0" y="0"/>
            <a:chExt cx="698500" cy="2879859"/>
          </a:xfrm>
        </p:grpSpPr>
        <p:sp>
          <p:nvSpPr>
            <p:cNvPr name="Freeform 70" id="70"/>
            <p:cNvSpPr/>
            <p:nvPr/>
          </p:nvSpPr>
          <p:spPr>
            <a:xfrm flipH="false" flipV="false" rot="0">
              <a:off x="0" y="0"/>
              <a:ext cx="698500" cy="2879859"/>
            </a:xfrm>
            <a:custGeom>
              <a:avLst/>
              <a:gdLst/>
              <a:ahLst/>
              <a:cxnLst/>
              <a:rect r="r" b="b" t="t" l="l"/>
              <a:pathLst>
                <a:path h="2879859" w="698500">
                  <a:moveTo>
                    <a:pt x="349250" y="0"/>
                  </a:moveTo>
                  <a:lnTo>
                    <a:pt x="698500" y="203200"/>
                  </a:lnTo>
                  <a:lnTo>
                    <a:pt x="698500" y="2676659"/>
                  </a:lnTo>
                  <a:lnTo>
                    <a:pt x="349250" y="2879859"/>
                  </a:lnTo>
                  <a:lnTo>
                    <a:pt x="0" y="2676659"/>
                  </a:lnTo>
                  <a:lnTo>
                    <a:pt x="0" y="203200"/>
                  </a:lnTo>
                  <a:lnTo>
                    <a:pt x="349250" y="0"/>
                  </a:lnTo>
                  <a:close/>
                </a:path>
              </a:pathLst>
            </a:custGeom>
            <a:solidFill>
              <a:srgbClr val="BC7B6A"/>
            </a:solidFill>
          </p:spPr>
        </p:sp>
        <p:sp>
          <p:nvSpPr>
            <p:cNvPr name="TextBox 71" id="71"/>
            <p:cNvSpPr txBox="true"/>
            <p:nvPr/>
          </p:nvSpPr>
          <p:spPr>
            <a:xfrm>
              <a:off x="0" y="111125"/>
              <a:ext cx="698500" cy="2629034"/>
            </a:xfrm>
            <a:prstGeom prst="rect">
              <a:avLst/>
            </a:prstGeom>
          </p:spPr>
          <p:txBody>
            <a:bodyPr anchor="ctr" rtlCol="false" tIns="50800" lIns="50800" bIns="50800" rIns="50800"/>
            <a:lstStyle/>
            <a:p>
              <a:pPr algn="ctr">
                <a:lnSpc>
                  <a:spcPts val="1679"/>
                </a:lnSpc>
              </a:pPr>
            </a:p>
          </p:txBody>
        </p:sp>
      </p:grpSp>
      <p:grpSp>
        <p:nvGrpSpPr>
          <p:cNvPr name="Group 72" id="72"/>
          <p:cNvGrpSpPr/>
          <p:nvPr/>
        </p:nvGrpSpPr>
        <p:grpSpPr>
          <a:xfrm rot="5400000">
            <a:off x="6788456" y="5338604"/>
            <a:ext cx="375577" cy="1553799"/>
            <a:chOff x="0" y="0"/>
            <a:chExt cx="698500" cy="2889764"/>
          </a:xfrm>
        </p:grpSpPr>
        <p:sp>
          <p:nvSpPr>
            <p:cNvPr name="Freeform 73" id="73"/>
            <p:cNvSpPr/>
            <p:nvPr/>
          </p:nvSpPr>
          <p:spPr>
            <a:xfrm flipH="false" flipV="false" rot="0">
              <a:off x="0" y="0"/>
              <a:ext cx="698500" cy="2889764"/>
            </a:xfrm>
            <a:custGeom>
              <a:avLst/>
              <a:gdLst/>
              <a:ahLst/>
              <a:cxnLst/>
              <a:rect r="r" b="b" t="t" l="l"/>
              <a:pathLst>
                <a:path h="2889764" w="698500">
                  <a:moveTo>
                    <a:pt x="349250" y="0"/>
                  </a:moveTo>
                  <a:lnTo>
                    <a:pt x="698500" y="203200"/>
                  </a:lnTo>
                  <a:lnTo>
                    <a:pt x="698500" y="2686564"/>
                  </a:lnTo>
                  <a:lnTo>
                    <a:pt x="349250" y="2889764"/>
                  </a:lnTo>
                  <a:lnTo>
                    <a:pt x="0" y="2686564"/>
                  </a:lnTo>
                  <a:lnTo>
                    <a:pt x="0" y="203200"/>
                  </a:lnTo>
                  <a:lnTo>
                    <a:pt x="349250" y="0"/>
                  </a:lnTo>
                  <a:close/>
                </a:path>
              </a:pathLst>
            </a:custGeom>
            <a:solidFill>
              <a:srgbClr val="BC7B6A"/>
            </a:solidFill>
            <a:ln w="28575" cap="sq">
              <a:solidFill>
                <a:srgbClr val="000000"/>
              </a:solidFill>
              <a:prstDash val="sysDot"/>
              <a:miter/>
            </a:ln>
          </p:spPr>
        </p:sp>
        <p:sp>
          <p:nvSpPr>
            <p:cNvPr name="TextBox 74" id="74"/>
            <p:cNvSpPr txBox="true"/>
            <p:nvPr/>
          </p:nvSpPr>
          <p:spPr>
            <a:xfrm>
              <a:off x="0" y="111125"/>
              <a:ext cx="698500" cy="2638939"/>
            </a:xfrm>
            <a:prstGeom prst="rect">
              <a:avLst/>
            </a:prstGeom>
          </p:spPr>
          <p:txBody>
            <a:bodyPr anchor="ctr" rtlCol="false" tIns="50800" lIns="50800" bIns="50800" rIns="50800"/>
            <a:lstStyle/>
            <a:p>
              <a:pPr algn="ctr">
                <a:lnSpc>
                  <a:spcPts val="1679"/>
                </a:lnSpc>
              </a:pPr>
            </a:p>
          </p:txBody>
        </p:sp>
      </p:grpSp>
      <p:grpSp>
        <p:nvGrpSpPr>
          <p:cNvPr name="Group 75" id="75"/>
          <p:cNvGrpSpPr/>
          <p:nvPr/>
        </p:nvGrpSpPr>
        <p:grpSpPr>
          <a:xfrm rot="0">
            <a:off x="17582842" y="-674132"/>
            <a:ext cx="951009" cy="1427416"/>
            <a:chOff x="0" y="0"/>
            <a:chExt cx="8285313" cy="12435825"/>
          </a:xfrm>
        </p:grpSpPr>
        <p:sp>
          <p:nvSpPr>
            <p:cNvPr name="Freeform 76" id="76"/>
            <p:cNvSpPr/>
            <p:nvPr/>
          </p:nvSpPr>
          <p:spPr>
            <a:xfrm flipH="false" flipV="false" rot="0">
              <a:off x="0" y="0"/>
              <a:ext cx="8285313" cy="12435825"/>
            </a:xfrm>
            <a:custGeom>
              <a:avLst/>
              <a:gdLst/>
              <a:ahLst/>
              <a:cxnLst/>
              <a:rect r="r" b="b" t="t" l="l"/>
              <a:pathLst>
                <a:path h="12435825" w="8285313">
                  <a:moveTo>
                    <a:pt x="7980513" y="0"/>
                  </a:moveTo>
                  <a:lnTo>
                    <a:pt x="304800" y="0"/>
                  </a:lnTo>
                  <a:cubicBezTo>
                    <a:pt x="135890" y="0"/>
                    <a:pt x="0" y="135890"/>
                    <a:pt x="0" y="304800"/>
                  </a:cubicBezTo>
                  <a:lnTo>
                    <a:pt x="0" y="12131025"/>
                  </a:lnTo>
                  <a:cubicBezTo>
                    <a:pt x="0" y="12299934"/>
                    <a:pt x="135890" y="12435825"/>
                    <a:pt x="304800" y="12435825"/>
                  </a:cubicBezTo>
                  <a:lnTo>
                    <a:pt x="7980513" y="12435825"/>
                  </a:lnTo>
                  <a:cubicBezTo>
                    <a:pt x="8149423" y="12435825"/>
                    <a:pt x="8285313" y="12299934"/>
                    <a:pt x="8285313" y="12131025"/>
                  </a:cubicBezTo>
                  <a:lnTo>
                    <a:pt x="8285313" y="304800"/>
                  </a:lnTo>
                  <a:cubicBezTo>
                    <a:pt x="8285313" y="135890"/>
                    <a:pt x="8149423" y="0"/>
                    <a:pt x="7980513" y="0"/>
                  </a:cubicBezTo>
                  <a:close/>
                </a:path>
              </a:pathLst>
            </a:custGeom>
            <a:solidFill>
              <a:srgbClr val="BC7B6A">
                <a:alpha val="19608"/>
              </a:srgbClr>
            </a:solidFill>
          </p:spPr>
        </p:sp>
      </p:grpSp>
      <p:sp>
        <p:nvSpPr>
          <p:cNvPr name="Freeform 77" id="77"/>
          <p:cNvSpPr/>
          <p:nvPr/>
        </p:nvSpPr>
        <p:spPr>
          <a:xfrm flipH="false" flipV="false" rot="0">
            <a:off x="16753142" y="-732621"/>
            <a:ext cx="2821979" cy="1544392"/>
          </a:xfrm>
          <a:custGeom>
            <a:avLst/>
            <a:gdLst/>
            <a:ahLst/>
            <a:cxnLst/>
            <a:rect r="r" b="b" t="t" l="l"/>
            <a:pathLst>
              <a:path h="1544392" w="2821979">
                <a:moveTo>
                  <a:pt x="0" y="0"/>
                </a:moveTo>
                <a:lnTo>
                  <a:pt x="2821979" y="0"/>
                </a:lnTo>
                <a:lnTo>
                  <a:pt x="2821979" y="1544393"/>
                </a:lnTo>
                <a:lnTo>
                  <a:pt x="0" y="1544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8" id="78"/>
          <p:cNvGrpSpPr/>
          <p:nvPr/>
        </p:nvGrpSpPr>
        <p:grpSpPr>
          <a:xfrm rot="0">
            <a:off x="-257791" y="7772915"/>
            <a:ext cx="1182534" cy="1774922"/>
            <a:chOff x="0" y="0"/>
            <a:chExt cx="8285313" cy="12435825"/>
          </a:xfrm>
        </p:grpSpPr>
        <p:sp>
          <p:nvSpPr>
            <p:cNvPr name="Freeform 79" id="79"/>
            <p:cNvSpPr/>
            <p:nvPr/>
          </p:nvSpPr>
          <p:spPr>
            <a:xfrm flipH="false" flipV="false" rot="0">
              <a:off x="0" y="0"/>
              <a:ext cx="8285313" cy="12435825"/>
            </a:xfrm>
            <a:custGeom>
              <a:avLst/>
              <a:gdLst/>
              <a:ahLst/>
              <a:cxnLst/>
              <a:rect r="r" b="b" t="t" l="l"/>
              <a:pathLst>
                <a:path h="12435825" w="8285313">
                  <a:moveTo>
                    <a:pt x="7980513" y="0"/>
                  </a:moveTo>
                  <a:lnTo>
                    <a:pt x="304800" y="0"/>
                  </a:lnTo>
                  <a:cubicBezTo>
                    <a:pt x="135890" y="0"/>
                    <a:pt x="0" y="135890"/>
                    <a:pt x="0" y="304800"/>
                  </a:cubicBezTo>
                  <a:lnTo>
                    <a:pt x="0" y="12131025"/>
                  </a:lnTo>
                  <a:cubicBezTo>
                    <a:pt x="0" y="12299934"/>
                    <a:pt x="135890" y="12435825"/>
                    <a:pt x="304800" y="12435825"/>
                  </a:cubicBezTo>
                  <a:lnTo>
                    <a:pt x="7980513" y="12435825"/>
                  </a:lnTo>
                  <a:cubicBezTo>
                    <a:pt x="8149423" y="12435825"/>
                    <a:pt x="8285313" y="12299934"/>
                    <a:pt x="8285313" y="12131025"/>
                  </a:cubicBezTo>
                  <a:lnTo>
                    <a:pt x="8285313" y="304800"/>
                  </a:lnTo>
                  <a:cubicBezTo>
                    <a:pt x="8285313" y="135890"/>
                    <a:pt x="8149423" y="0"/>
                    <a:pt x="7980513" y="0"/>
                  </a:cubicBezTo>
                  <a:close/>
                </a:path>
              </a:pathLst>
            </a:custGeom>
            <a:solidFill>
              <a:srgbClr val="BC7B6A">
                <a:alpha val="19608"/>
              </a:srgbClr>
            </a:solidFill>
          </p:spPr>
        </p:sp>
      </p:grpSp>
      <p:sp>
        <p:nvSpPr>
          <p:cNvPr name="Freeform 80" id="80"/>
          <p:cNvSpPr/>
          <p:nvPr/>
        </p:nvSpPr>
        <p:spPr>
          <a:xfrm flipH="false" flipV="false" rot="0">
            <a:off x="-271087" y="-494172"/>
            <a:ext cx="1249111" cy="1483825"/>
          </a:xfrm>
          <a:custGeom>
            <a:avLst/>
            <a:gdLst/>
            <a:ahLst/>
            <a:cxnLst/>
            <a:rect r="r" b="b" t="t" l="l"/>
            <a:pathLst>
              <a:path h="1483825" w="1249111">
                <a:moveTo>
                  <a:pt x="0" y="0"/>
                </a:moveTo>
                <a:lnTo>
                  <a:pt x="1249110" y="0"/>
                </a:lnTo>
                <a:lnTo>
                  <a:pt x="1249110" y="1483825"/>
                </a:lnTo>
                <a:lnTo>
                  <a:pt x="0" y="1483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1" id="81"/>
          <p:cNvSpPr txBox="true"/>
          <p:nvPr/>
        </p:nvSpPr>
        <p:spPr>
          <a:xfrm rot="0">
            <a:off x="1037481" y="1118149"/>
            <a:ext cx="12534735" cy="2009235"/>
          </a:xfrm>
          <a:prstGeom prst="rect">
            <a:avLst/>
          </a:prstGeom>
        </p:spPr>
        <p:txBody>
          <a:bodyPr anchor="t" rtlCol="false" tIns="0" lIns="0" bIns="0" rIns="0">
            <a:spAutoFit/>
          </a:bodyPr>
          <a:lstStyle/>
          <a:p>
            <a:pPr>
              <a:lnSpc>
                <a:spcPts val="7658"/>
              </a:lnSpc>
            </a:pPr>
            <a:r>
              <a:rPr lang="en-US" sz="7977">
                <a:solidFill>
                  <a:srgbClr val="8F5546"/>
                </a:solidFill>
                <a:latin typeface="Linux Biolinum"/>
              </a:rPr>
              <a:t>Stage 3: </a:t>
            </a:r>
          </a:p>
          <a:p>
            <a:pPr>
              <a:lnSpc>
                <a:spcPts val="7658"/>
              </a:lnSpc>
            </a:pPr>
            <a:r>
              <a:rPr lang="en-US" sz="7977">
                <a:solidFill>
                  <a:srgbClr val="8F5546"/>
                </a:solidFill>
                <a:latin typeface="Linux Biolinum"/>
              </a:rPr>
              <a:t>Launchment and promotion</a:t>
            </a:r>
          </a:p>
        </p:txBody>
      </p:sp>
      <p:sp>
        <p:nvSpPr>
          <p:cNvPr name="TextBox 82" id="82"/>
          <p:cNvSpPr txBox="true"/>
          <p:nvPr/>
        </p:nvSpPr>
        <p:spPr>
          <a:xfrm rot="0">
            <a:off x="1433689" y="3718938"/>
            <a:ext cx="2657853" cy="656303"/>
          </a:xfrm>
          <a:prstGeom prst="rect">
            <a:avLst/>
          </a:prstGeom>
        </p:spPr>
        <p:txBody>
          <a:bodyPr anchor="t" rtlCol="false" tIns="0" lIns="0" bIns="0" rIns="0">
            <a:spAutoFit/>
          </a:bodyPr>
          <a:lstStyle/>
          <a:p>
            <a:pPr algn="ctr">
              <a:lnSpc>
                <a:spcPts val="5353"/>
              </a:lnSpc>
            </a:pPr>
            <a:r>
              <a:rPr lang="en-US" sz="3823">
                <a:solidFill>
                  <a:srgbClr val="FFFFFF"/>
                </a:solidFill>
                <a:latin typeface="The Seasons"/>
              </a:rPr>
              <a:t>Task</a:t>
            </a:r>
          </a:p>
        </p:txBody>
      </p:sp>
      <p:sp>
        <p:nvSpPr>
          <p:cNvPr name="TextBox 83" id="83"/>
          <p:cNvSpPr txBox="true"/>
          <p:nvPr/>
        </p:nvSpPr>
        <p:spPr>
          <a:xfrm rot="0">
            <a:off x="4577645" y="4185709"/>
            <a:ext cx="709680" cy="5331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33</a:t>
            </a:r>
          </a:p>
        </p:txBody>
      </p:sp>
      <p:sp>
        <p:nvSpPr>
          <p:cNvPr name="TextBox 84" id="84"/>
          <p:cNvSpPr txBox="true"/>
          <p:nvPr/>
        </p:nvSpPr>
        <p:spPr>
          <a:xfrm rot="0">
            <a:off x="1343483" y="5069750"/>
            <a:ext cx="2748059"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Vet collaboration</a:t>
            </a:r>
          </a:p>
        </p:txBody>
      </p:sp>
      <p:sp>
        <p:nvSpPr>
          <p:cNvPr name="TextBox 85" id="85"/>
          <p:cNvSpPr txBox="true"/>
          <p:nvPr/>
        </p:nvSpPr>
        <p:spPr>
          <a:xfrm rot="0">
            <a:off x="1433689" y="5870565"/>
            <a:ext cx="2657853"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KIWOKO promotion</a:t>
            </a:r>
          </a:p>
        </p:txBody>
      </p:sp>
      <p:sp>
        <p:nvSpPr>
          <p:cNvPr name="TextBox 86" id="86"/>
          <p:cNvSpPr txBox="true"/>
          <p:nvPr/>
        </p:nvSpPr>
        <p:spPr>
          <a:xfrm rot="0">
            <a:off x="1037481" y="6671379"/>
            <a:ext cx="3434024"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Social media campaign</a:t>
            </a:r>
          </a:p>
        </p:txBody>
      </p:sp>
      <p:sp>
        <p:nvSpPr>
          <p:cNvPr name="TextBox 87" id="87"/>
          <p:cNvSpPr txBox="true"/>
          <p:nvPr/>
        </p:nvSpPr>
        <p:spPr>
          <a:xfrm rot="0">
            <a:off x="1388586" y="8265421"/>
            <a:ext cx="2657853"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Final corrections</a:t>
            </a:r>
          </a:p>
        </p:txBody>
      </p:sp>
      <p:sp>
        <p:nvSpPr>
          <p:cNvPr name="TextBox 88" id="88"/>
          <p:cNvSpPr txBox="true"/>
          <p:nvPr/>
        </p:nvSpPr>
        <p:spPr>
          <a:xfrm rot="0">
            <a:off x="1388586" y="7472194"/>
            <a:ext cx="2657853"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Release BETA</a:t>
            </a:r>
          </a:p>
        </p:txBody>
      </p:sp>
      <p:sp>
        <p:nvSpPr>
          <p:cNvPr name="TextBox 89" id="89"/>
          <p:cNvSpPr txBox="true"/>
          <p:nvPr/>
        </p:nvSpPr>
        <p:spPr>
          <a:xfrm rot="0">
            <a:off x="1442470" y="9073823"/>
            <a:ext cx="2657853" cy="375285"/>
          </a:xfrm>
          <a:prstGeom prst="rect">
            <a:avLst/>
          </a:prstGeom>
        </p:spPr>
        <p:txBody>
          <a:bodyPr anchor="t" rtlCol="false" tIns="0" lIns="0" bIns="0" rIns="0">
            <a:spAutoFit/>
          </a:bodyPr>
          <a:lstStyle/>
          <a:p>
            <a:pPr algn="ctr">
              <a:lnSpc>
                <a:spcPts val="2940"/>
              </a:lnSpc>
            </a:pPr>
            <a:r>
              <a:rPr lang="en-US" sz="2100">
                <a:solidFill>
                  <a:srgbClr val="FFFFFF"/>
                </a:solidFill>
                <a:latin typeface="Poppins Thin Bold"/>
              </a:rPr>
              <a:t>Final release </a:t>
            </a:r>
          </a:p>
        </p:txBody>
      </p:sp>
      <p:grpSp>
        <p:nvGrpSpPr>
          <p:cNvPr name="Group 90" id="90"/>
          <p:cNvGrpSpPr/>
          <p:nvPr/>
        </p:nvGrpSpPr>
        <p:grpSpPr>
          <a:xfrm rot="0">
            <a:off x="5389130" y="4115628"/>
            <a:ext cx="750508" cy="749462"/>
            <a:chOff x="0" y="0"/>
            <a:chExt cx="1000677" cy="999283"/>
          </a:xfrm>
        </p:grpSpPr>
        <p:grpSp>
          <p:nvGrpSpPr>
            <p:cNvPr name="Group 91" id="91"/>
            <p:cNvGrpSpPr/>
            <p:nvPr/>
          </p:nvGrpSpPr>
          <p:grpSpPr>
            <a:xfrm rot="0">
              <a:off x="0" y="0"/>
              <a:ext cx="1000677" cy="999283"/>
              <a:chOff x="0" y="0"/>
              <a:chExt cx="4695406" cy="4688867"/>
            </a:xfrm>
          </p:grpSpPr>
          <p:sp>
            <p:nvSpPr>
              <p:cNvPr name="Freeform 92" id="92"/>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93" id="93"/>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34</a:t>
              </a:r>
            </a:p>
          </p:txBody>
        </p:sp>
      </p:grpSp>
      <p:grpSp>
        <p:nvGrpSpPr>
          <p:cNvPr name="Group 94" id="94"/>
          <p:cNvGrpSpPr/>
          <p:nvPr/>
        </p:nvGrpSpPr>
        <p:grpSpPr>
          <a:xfrm rot="0">
            <a:off x="6196787" y="4115628"/>
            <a:ext cx="750508" cy="749462"/>
            <a:chOff x="0" y="0"/>
            <a:chExt cx="1000677" cy="999283"/>
          </a:xfrm>
        </p:grpSpPr>
        <p:grpSp>
          <p:nvGrpSpPr>
            <p:cNvPr name="Group 95" id="95"/>
            <p:cNvGrpSpPr/>
            <p:nvPr/>
          </p:nvGrpSpPr>
          <p:grpSpPr>
            <a:xfrm rot="0">
              <a:off x="0" y="0"/>
              <a:ext cx="1000677" cy="999283"/>
              <a:chOff x="0" y="0"/>
              <a:chExt cx="4695406" cy="4688867"/>
            </a:xfrm>
          </p:grpSpPr>
          <p:sp>
            <p:nvSpPr>
              <p:cNvPr name="Freeform 96" id="96"/>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97" id="97"/>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35</a:t>
              </a:r>
            </a:p>
          </p:txBody>
        </p:sp>
      </p:grpSp>
      <p:grpSp>
        <p:nvGrpSpPr>
          <p:cNvPr name="Group 98" id="98"/>
          <p:cNvGrpSpPr/>
          <p:nvPr/>
        </p:nvGrpSpPr>
        <p:grpSpPr>
          <a:xfrm rot="0">
            <a:off x="6993111" y="4115628"/>
            <a:ext cx="750508" cy="749462"/>
            <a:chOff x="0" y="0"/>
            <a:chExt cx="1000677" cy="999283"/>
          </a:xfrm>
        </p:grpSpPr>
        <p:grpSp>
          <p:nvGrpSpPr>
            <p:cNvPr name="Group 99" id="99"/>
            <p:cNvGrpSpPr/>
            <p:nvPr/>
          </p:nvGrpSpPr>
          <p:grpSpPr>
            <a:xfrm rot="0">
              <a:off x="0" y="0"/>
              <a:ext cx="1000677" cy="999283"/>
              <a:chOff x="0" y="0"/>
              <a:chExt cx="4695406" cy="4688867"/>
            </a:xfrm>
          </p:grpSpPr>
          <p:sp>
            <p:nvSpPr>
              <p:cNvPr name="Freeform 100" id="100"/>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01" id="101"/>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36</a:t>
              </a:r>
            </a:p>
          </p:txBody>
        </p:sp>
      </p:grpSp>
      <p:grpSp>
        <p:nvGrpSpPr>
          <p:cNvPr name="Group 102" id="102"/>
          <p:cNvGrpSpPr/>
          <p:nvPr/>
        </p:nvGrpSpPr>
        <p:grpSpPr>
          <a:xfrm rot="0">
            <a:off x="7800769" y="4115628"/>
            <a:ext cx="750508" cy="749462"/>
            <a:chOff x="0" y="0"/>
            <a:chExt cx="1000677" cy="999283"/>
          </a:xfrm>
        </p:grpSpPr>
        <p:grpSp>
          <p:nvGrpSpPr>
            <p:cNvPr name="Group 103" id="103"/>
            <p:cNvGrpSpPr/>
            <p:nvPr/>
          </p:nvGrpSpPr>
          <p:grpSpPr>
            <a:xfrm rot="0">
              <a:off x="0" y="0"/>
              <a:ext cx="1000677" cy="999283"/>
              <a:chOff x="0" y="0"/>
              <a:chExt cx="4695406" cy="4688867"/>
            </a:xfrm>
          </p:grpSpPr>
          <p:sp>
            <p:nvSpPr>
              <p:cNvPr name="Freeform 104" id="104"/>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05" id="105"/>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37</a:t>
              </a:r>
            </a:p>
          </p:txBody>
        </p:sp>
      </p:grpSp>
      <p:grpSp>
        <p:nvGrpSpPr>
          <p:cNvPr name="Group 106" id="106"/>
          <p:cNvGrpSpPr/>
          <p:nvPr/>
        </p:nvGrpSpPr>
        <p:grpSpPr>
          <a:xfrm rot="0">
            <a:off x="8613004" y="4115628"/>
            <a:ext cx="750508" cy="749462"/>
            <a:chOff x="0" y="0"/>
            <a:chExt cx="1000677" cy="999283"/>
          </a:xfrm>
        </p:grpSpPr>
        <p:grpSp>
          <p:nvGrpSpPr>
            <p:cNvPr name="Group 107" id="107"/>
            <p:cNvGrpSpPr/>
            <p:nvPr/>
          </p:nvGrpSpPr>
          <p:grpSpPr>
            <a:xfrm rot="0">
              <a:off x="0" y="0"/>
              <a:ext cx="1000677" cy="999283"/>
              <a:chOff x="0" y="0"/>
              <a:chExt cx="4695406" cy="4688867"/>
            </a:xfrm>
          </p:grpSpPr>
          <p:sp>
            <p:nvSpPr>
              <p:cNvPr name="Freeform 108" id="108"/>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09" id="109"/>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38</a:t>
              </a:r>
            </a:p>
          </p:txBody>
        </p:sp>
      </p:grpSp>
      <p:grpSp>
        <p:nvGrpSpPr>
          <p:cNvPr name="Group 110" id="110"/>
          <p:cNvGrpSpPr/>
          <p:nvPr/>
        </p:nvGrpSpPr>
        <p:grpSpPr>
          <a:xfrm rot="0">
            <a:off x="9437067" y="4115628"/>
            <a:ext cx="750508" cy="749462"/>
            <a:chOff x="0" y="0"/>
            <a:chExt cx="1000677" cy="999283"/>
          </a:xfrm>
        </p:grpSpPr>
        <p:grpSp>
          <p:nvGrpSpPr>
            <p:cNvPr name="Group 111" id="111"/>
            <p:cNvGrpSpPr/>
            <p:nvPr/>
          </p:nvGrpSpPr>
          <p:grpSpPr>
            <a:xfrm rot="0">
              <a:off x="0" y="0"/>
              <a:ext cx="1000677" cy="999283"/>
              <a:chOff x="0" y="0"/>
              <a:chExt cx="4695406" cy="4688867"/>
            </a:xfrm>
          </p:grpSpPr>
          <p:sp>
            <p:nvSpPr>
              <p:cNvPr name="Freeform 112" id="112"/>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13" id="113"/>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39</a:t>
              </a:r>
            </a:p>
          </p:txBody>
        </p:sp>
      </p:grpSp>
      <p:grpSp>
        <p:nvGrpSpPr>
          <p:cNvPr name="Group 114" id="114"/>
          <p:cNvGrpSpPr/>
          <p:nvPr/>
        </p:nvGrpSpPr>
        <p:grpSpPr>
          <a:xfrm rot="0">
            <a:off x="10233099" y="4115628"/>
            <a:ext cx="750508" cy="749462"/>
            <a:chOff x="0" y="0"/>
            <a:chExt cx="1000677" cy="999283"/>
          </a:xfrm>
        </p:grpSpPr>
        <p:grpSp>
          <p:nvGrpSpPr>
            <p:cNvPr name="Group 115" id="115"/>
            <p:cNvGrpSpPr/>
            <p:nvPr/>
          </p:nvGrpSpPr>
          <p:grpSpPr>
            <a:xfrm rot="0">
              <a:off x="0" y="0"/>
              <a:ext cx="1000677" cy="999283"/>
              <a:chOff x="0" y="0"/>
              <a:chExt cx="4695406" cy="4688867"/>
            </a:xfrm>
          </p:grpSpPr>
          <p:sp>
            <p:nvSpPr>
              <p:cNvPr name="Freeform 116" id="116"/>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17" id="117"/>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40</a:t>
              </a:r>
            </a:p>
          </p:txBody>
        </p:sp>
      </p:grpSp>
      <p:grpSp>
        <p:nvGrpSpPr>
          <p:cNvPr name="Group 118" id="118"/>
          <p:cNvGrpSpPr/>
          <p:nvPr/>
        </p:nvGrpSpPr>
        <p:grpSpPr>
          <a:xfrm rot="0">
            <a:off x="11049275" y="4115628"/>
            <a:ext cx="750508" cy="749462"/>
            <a:chOff x="0" y="0"/>
            <a:chExt cx="1000677" cy="999283"/>
          </a:xfrm>
        </p:grpSpPr>
        <p:grpSp>
          <p:nvGrpSpPr>
            <p:cNvPr name="Group 119" id="119"/>
            <p:cNvGrpSpPr/>
            <p:nvPr/>
          </p:nvGrpSpPr>
          <p:grpSpPr>
            <a:xfrm rot="0">
              <a:off x="0" y="0"/>
              <a:ext cx="1000677" cy="999283"/>
              <a:chOff x="0" y="0"/>
              <a:chExt cx="4695406" cy="4688867"/>
            </a:xfrm>
          </p:grpSpPr>
          <p:sp>
            <p:nvSpPr>
              <p:cNvPr name="Freeform 120" id="120"/>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21" id="121"/>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41</a:t>
              </a:r>
            </a:p>
          </p:txBody>
        </p:sp>
      </p:grpSp>
      <p:grpSp>
        <p:nvGrpSpPr>
          <p:cNvPr name="Group 122" id="122"/>
          <p:cNvGrpSpPr/>
          <p:nvPr/>
        </p:nvGrpSpPr>
        <p:grpSpPr>
          <a:xfrm rot="0">
            <a:off x="11866457" y="4115628"/>
            <a:ext cx="750508" cy="749462"/>
            <a:chOff x="0" y="0"/>
            <a:chExt cx="1000677" cy="999283"/>
          </a:xfrm>
        </p:grpSpPr>
        <p:grpSp>
          <p:nvGrpSpPr>
            <p:cNvPr name="Group 123" id="123"/>
            <p:cNvGrpSpPr/>
            <p:nvPr/>
          </p:nvGrpSpPr>
          <p:grpSpPr>
            <a:xfrm rot="0">
              <a:off x="0" y="0"/>
              <a:ext cx="1000677" cy="999283"/>
              <a:chOff x="0" y="0"/>
              <a:chExt cx="4695406" cy="4688867"/>
            </a:xfrm>
          </p:grpSpPr>
          <p:sp>
            <p:nvSpPr>
              <p:cNvPr name="Freeform 124" id="124"/>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25" id="125"/>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42</a:t>
              </a:r>
            </a:p>
          </p:txBody>
        </p:sp>
      </p:grpSp>
      <p:grpSp>
        <p:nvGrpSpPr>
          <p:cNvPr name="Group 126" id="126"/>
          <p:cNvGrpSpPr/>
          <p:nvPr/>
        </p:nvGrpSpPr>
        <p:grpSpPr>
          <a:xfrm rot="0">
            <a:off x="12664590" y="4115628"/>
            <a:ext cx="750508" cy="749462"/>
            <a:chOff x="0" y="0"/>
            <a:chExt cx="1000677" cy="999283"/>
          </a:xfrm>
        </p:grpSpPr>
        <p:grpSp>
          <p:nvGrpSpPr>
            <p:cNvPr name="Group 127" id="127"/>
            <p:cNvGrpSpPr/>
            <p:nvPr/>
          </p:nvGrpSpPr>
          <p:grpSpPr>
            <a:xfrm rot="0">
              <a:off x="0" y="0"/>
              <a:ext cx="1000677" cy="999283"/>
              <a:chOff x="0" y="0"/>
              <a:chExt cx="4695406" cy="4688867"/>
            </a:xfrm>
          </p:grpSpPr>
          <p:sp>
            <p:nvSpPr>
              <p:cNvPr name="Freeform 128" id="128"/>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29" id="129"/>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43</a:t>
              </a:r>
            </a:p>
          </p:txBody>
        </p:sp>
      </p:grpSp>
      <p:grpSp>
        <p:nvGrpSpPr>
          <p:cNvPr name="Group 130" id="130"/>
          <p:cNvGrpSpPr/>
          <p:nvPr/>
        </p:nvGrpSpPr>
        <p:grpSpPr>
          <a:xfrm rot="0">
            <a:off x="13476637" y="4115628"/>
            <a:ext cx="750508" cy="749462"/>
            <a:chOff x="0" y="0"/>
            <a:chExt cx="1000677" cy="999283"/>
          </a:xfrm>
        </p:grpSpPr>
        <p:grpSp>
          <p:nvGrpSpPr>
            <p:cNvPr name="Group 131" id="131"/>
            <p:cNvGrpSpPr/>
            <p:nvPr/>
          </p:nvGrpSpPr>
          <p:grpSpPr>
            <a:xfrm rot="0">
              <a:off x="0" y="0"/>
              <a:ext cx="1000677" cy="999283"/>
              <a:chOff x="0" y="0"/>
              <a:chExt cx="4695406" cy="4688867"/>
            </a:xfrm>
          </p:grpSpPr>
          <p:sp>
            <p:nvSpPr>
              <p:cNvPr name="Freeform 132" id="132"/>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33" id="133"/>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44</a:t>
              </a:r>
            </a:p>
          </p:txBody>
        </p:sp>
      </p:grpSp>
      <p:grpSp>
        <p:nvGrpSpPr>
          <p:cNvPr name="Group 134" id="134"/>
          <p:cNvGrpSpPr/>
          <p:nvPr/>
        </p:nvGrpSpPr>
        <p:grpSpPr>
          <a:xfrm rot="0">
            <a:off x="14312870" y="4115628"/>
            <a:ext cx="750508" cy="749462"/>
            <a:chOff x="0" y="0"/>
            <a:chExt cx="1000677" cy="999283"/>
          </a:xfrm>
        </p:grpSpPr>
        <p:grpSp>
          <p:nvGrpSpPr>
            <p:cNvPr name="Group 135" id="135"/>
            <p:cNvGrpSpPr/>
            <p:nvPr/>
          </p:nvGrpSpPr>
          <p:grpSpPr>
            <a:xfrm rot="0">
              <a:off x="0" y="0"/>
              <a:ext cx="1000677" cy="999283"/>
              <a:chOff x="0" y="0"/>
              <a:chExt cx="4695406" cy="4688867"/>
            </a:xfrm>
          </p:grpSpPr>
          <p:sp>
            <p:nvSpPr>
              <p:cNvPr name="Freeform 136" id="136"/>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37" id="137"/>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45</a:t>
              </a:r>
            </a:p>
          </p:txBody>
        </p:sp>
      </p:grpSp>
      <p:grpSp>
        <p:nvGrpSpPr>
          <p:cNvPr name="Group 138" id="138"/>
          <p:cNvGrpSpPr/>
          <p:nvPr/>
        </p:nvGrpSpPr>
        <p:grpSpPr>
          <a:xfrm rot="0">
            <a:off x="15120527" y="4115628"/>
            <a:ext cx="750508" cy="749462"/>
            <a:chOff x="0" y="0"/>
            <a:chExt cx="1000677" cy="999283"/>
          </a:xfrm>
        </p:grpSpPr>
        <p:grpSp>
          <p:nvGrpSpPr>
            <p:cNvPr name="Group 139" id="139"/>
            <p:cNvGrpSpPr/>
            <p:nvPr/>
          </p:nvGrpSpPr>
          <p:grpSpPr>
            <a:xfrm rot="0">
              <a:off x="0" y="0"/>
              <a:ext cx="1000677" cy="999283"/>
              <a:chOff x="0" y="0"/>
              <a:chExt cx="4695406" cy="4688867"/>
            </a:xfrm>
          </p:grpSpPr>
          <p:sp>
            <p:nvSpPr>
              <p:cNvPr name="Freeform 140" id="140"/>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41" id="141"/>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46</a:t>
              </a:r>
            </a:p>
          </p:txBody>
        </p:sp>
      </p:grpSp>
      <p:grpSp>
        <p:nvGrpSpPr>
          <p:cNvPr name="Group 142" id="142"/>
          <p:cNvGrpSpPr/>
          <p:nvPr/>
        </p:nvGrpSpPr>
        <p:grpSpPr>
          <a:xfrm rot="0">
            <a:off x="15928185" y="4115628"/>
            <a:ext cx="750508" cy="749462"/>
            <a:chOff x="0" y="0"/>
            <a:chExt cx="1000677" cy="999283"/>
          </a:xfrm>
        </p:grpSpPr>
        <p:grpSp>
          <p:nvGrpSpPr>
            <p:cNvPr name="Group 143" id="143"/>
            <p:cNvGrpSpPr/>
            <p:nvPr/>
          </p:nvGrpSpPr>
          <p:grpSpPr>
            <a:xfrm rot="0">
              <a:off x="0" y="0"/>
              <a:ext cx="1000677" cy="999283"/>
              <a:chOff x="0" y="0"/>
              <a:chExt cx="4695406" cy="4688867"/>
            </a:xfrm>
          </p:grpSpPr>
          <p:sp>
            <p:nvSpPr>
              <p:cNvPr name="Freeform 144" id="144"/>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45" id="145"/>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47</a:t>
              </a:r>
            </a:p>
          </p:txBody>
        </p:sp>
      </p:grpSp>
      <p:grpSp>
        <p:nvGrpSpPr>
          <p:cNvPr name="Group 146" id="146"/>
          <p:cNvGrpSpPr/>
          <p:nvPr/>
        </p:nvGrpSpPr>
        <p:grpSpPr>
          <a:xfrm rot="0">
            <a:off x="16735843" y="4115628"/>
            <a:ext cx="750508" cy="749462"/>
            <a:chOff x="0" y="0"/>
            <a:chExt cx="1000677" cy="999283"/>
          </a:xfrm>
        </p:grpSpPr>
        <p:grpSp>
          <p:nvGrpSpPr>
            <p:cNvPr name="Group 147" id="147"/>
            <p:cNvGrpSpPr/>
            <p:nvPr/>
          </p:nvGrpSpPr>
          <p:grpSpPr>
            <a:xfrm rot="0">
              <a:off x="0" y="0"/>
              <a:ext cx="1000677" cy="999283"/>
              <a:chOff x="0" y="0"/>
              <a:chExt cx="4695406" cy="4688867"/>
            </a:xfrm>
          </p:grpSpPr>
          <p:sp>
            <p:nvSpPr>
              <p:cNvPr name="Freeform 148" id="148"/>
              <p:cNvSpPr/>
              <p:nvPr/>
            </p:nvSpPr>
            <p:spPr>
              <a:xfrm flipH="false" flipV="false" rot="0">
                <a:off x="0" y="0"/>
                <a:ext cx="4695406" cy="4688867"/>
              </a:xfrm>
              <a:custGeom>
                <a:avLst/>
                <a:gdLst/>
                <a:ahLst/>
                <a:cxnLst/>
                <a:rect r="r" b="b" t="t" l="l"/>
                <a:pathLst>
                  <a:path h="4688867" w="4695406">
                    <a:moveTo>
                      <a:pt x="4390606" y="0"/>
                    </a:moveTo>
                    <a:lnTo>
                      <a:pt x="304800" y="0"/>
                    </a:lnTo>
                    <a:cubicBezTo>
                      <a:pt x="135890" y="0"/>
                      <a:pt x="0" y="135890"/>
                      <a:pt x="0" y="304800"/>
                    </a:cubicBezTo>
                    <a:lnTo>
                      <a:pt x="0" y="4384067"/>
                    </a:lnTo>
                    <a:cubicBezTo>
                      <a:pt x="0" y="4552977"/>
                      <a:pt x="135890" y="4688867"/>
                      <a:pt x="304800" y="4688867"/>
                    </a:cubicBezTo>
                    <a:lnTo>
                      <a:pt x="4390606" y="4688867"/>
                    </a:lnTo>
                    <a:cubicBezTo>
                      <a:pt x="4559516" y="4688867"/>
                      <a:pt x="4695406" y="4552977"/>
                      <a:pt x="4695406" y="4384067"/>
                    </a:cubicBezTo>
                    <a:lnTo>
                      <a:pt x="4695406" y="304800"/>
                    </a:lnTo>
                    <a:cubicBezTo>
                      <a:pt x="4695406" y="135890"/>
                      <a:pt x="4559516" y="0"/>
                      <a:pt x="4390606" y="0"/>
                    </a:cubicBezTo>
                    <a:close/>
                  </a:path>
                </a:pathLst>
              </a:custGeom>
              <a:solidFill>
                <a:srgbClr val="BC7B6A"/>
              </a:solidFill>
            </p:spPr>
          </p:sp>
        </p:grpSp>
        <p:sp>
          <p:nvSpPr>
            <p:cNvPr name="TextBox 149" id="149"/>
            <p:cNvSpPr txBox="true"/>
            <p:nvPr/>
          </p:nvSpPr>
          <p:spPr>
            <a:xfrm rot="0">
              <a:off x="27218" y="118841"/>
              <a:ext cx="946240" cy="685401"/>
            </a:xfrm>
            <a:prstGeom prst="rect">
              <a:avLst/>
            </a:prstGeom>
          </p:spPr>
          <p:txBody>
            <a:bodyPr anchor="t" rtlCol="false" tIns="0" lIns="0" bIns="0" rIns="0">
              <a:spAutoFit/>
            </a:bodyPr>
            <a:lstStyle/>
            <a:p>
              <a:pPr algn="ctr">
                <a:lnSpc>
                  <a:spcPts val="4216"/>
                </a:lnSpc>
              </a:pPr>
              <a:r>
                <a:rPr lang="en-US" sz="3011">
                  <a:solidFill>
                    <a:srgbClr val="FFFFFF"/>
                  </a:solidFill>
                  <a:latin typeface="Linux Biolinum Bold"/>
                </a:rPr>
                <a:t>48</a:t>
              </a:r>
            </a:p>
          </p:txBody>
        </p:sp>
      </p:grpSp>
      <p:grpSp>
        <p:nvGrpSpPr>
          <p:cNvPr name="Group 150" id="150"/>
          <p:cNvGrpSpPr/>
          <p:nvPr/>
        </p:nvGrpSpPr>
        <p:grpSpPr>
          <a:xfrm rot="0">
            <a:off x="4567442" y="3314814"/>
            <a:ext cx="3172627" cy="740115"/>
            <a:chOff x="0" y="0"/>
            <a:chExt cx="19477474" cy="4543731"/>
          </a:xfrm>
        </p:grpSpPr>
        <p:sp>
          <p:nvSpPr>
            <p:cNvPr name="Freeform 151" id="151"/>
            <p:cNvSpPr/>
            <p:nvPr/>
          </p:nvSpPr>
          <p:spPr>
            <a:xfrm flipH="false" flipV="false" rot="0">
              <a:off x="0" y="0"/>
              <a:ext cx="19477475" cy="4543731"/>
            </a:xfrm>
            <a:custGeom>
              <a:avLst/>
              <a:gdLst/>
              <a:ahLst/>
              <a:cxnLst/>
              <a:rect r="r" b="b" t="t" l="l"/>
              <a:pathLst>
                <a:path h="4543731" w="19477475">
                  <a:moveTo>
                    <a:pt x="19172675" y="0"/>
                  </a:moveTo>
                  <a:lnTo>
                    <a:pt x="304800" y="0"/>
                  </a:lnTo>
                  <a:cubicBezTo>
                    <a:pt x="135890" y="0"/>
                    <a:pt x="0" y="135890"/>
                    <a:pt x="0" y="304800"/>
                  </a:cubicBezTo>
                  <a:lnTo>
                    <a:pt x="0" y="4238931"/>
                  </a:lnTo>
                  <a:cubicBezTo>
                    <a:pt x="0" y="4407841"/>
                    <a:pt x="135890" y="4543731"/>
                    <a:pt x="304800" y="4543731"/>
                  </a:cubicBezTo>
                  <a:lnTo>
                    <a:pt x="19172675" y="4543731"/>
                  </a:lnTo>
                  <a:cubicBezTo>
                    <a:pt x="19341584" y="4543731"/>
                    <a:pt x="19477475" y="4407841"/>
                    <a:pt x="19477475" y="4238931"/>
                  </a:cubicBezTo>
                  <a:lnTo>
                    <a:pt x="19477475" y="304800"/>
                  </a:lnTo>
                  <a:cubicBezTo>
                    <a:pt x="19477475" y="135890"/>
                    <a:pt x="19341584" y="0"/>
                    <a:pt x="19172675" y="0"/>
                  </a:cubicBezTo>
                  <a:close/>
                </a:path>
              </a:pathLst>
            </a:custGeom>
            <a:solidFill>
              <a:srgbClr val="8F5546"/>
            </a:solidFill>
          </p:spPr>
        </p:sp>
      </p:grpSp>
      <p:sp>
        <p:nvSpPr>
          <p:cNvPr name="TextBox 152" id="152"/>
          <p:cNvSpPr txBox="true"/>
          <p:nvPr/>
        </p:nvSpPr>
        <p:spPr>
          <a:xfrm rot="0">
            <a:off x="4796527" y="3343945"/>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9</a:t>
            </a:r>
          </a:p>
        </p:txBody>
      </p:sp>
      <p:grpSp>
        <p:nvGrpSpPr>
          <p:cNvPr name="Group 153" id="153"/>
          <p:cNvGrpSpPr/>
          <p:nvPr/>
        </p:nvGrpSpPr>
        <p:grpSpPr>
          <a:xfrm rot="0">
            <a:off x="7800769" y="3314814"/>
            <a:ext cx="3182838" cy="740115"/>
            <a:chOff x="0" y="0"/>
            <a:chExt cx="19540160" cy="4543731"/>
          </a:xfrm>
        </p:grpSpPr>
        <p:sp>
          <p:nvSpPr>
            <p:cNvPr name="Freeform 154" id="154"/>
            <p:cNvSpPr/>
            <p:nvPr/>
          </p:nvSpPr>
          <p:spPr>
            <a:xfrm flipH="false" flipV="false" rot="0">
              <a:off x="0" y="0"/>
              <a:ext cx="19540159" cy="4543731"/>
            </a:xfrm>
            <a:custGeom>
              <a:avLst/>
              <a:gdLst/>
              <a:ahLst/>
              <a:cxnLst/>
              <a:rect r="r" b="b" t="t" l="l"/>
              <a:pathLst>
                <a:path h="4543731" w="19540159">
                  <a:moveTo>
                    <a:pt x="19235359" y="0"/>
                  </a:moveTo>
                  <a:lnTo>
                    <a:pt x="304800" y="0"/>
                  </a:lnTo>
                  <a:cubicBezTo>
                    <a:pt x="135890" y="0"/>
                    <a:pt x="0" y="135890"/>
                    <a:pt x="0" y="304800"/>
                  </a:cubicBezTo>
                  <a:lnTo>
                    <a:pt x="0" y="4238931"/>
                  </a:lnTo>
                  <a:cubicBezTo>
                    <a:pt x="0" y="4407841"/>
                    <a:pt x="135890" y="4543731"/>
                    <a:pt x="304800" y="4543731"/>
                  </a:cubicBezTo>
                  <a:lnTo>
                    <a:pt x="19235359" y="4543731"/>
                  </a:lnTo>
                  <a:cubicBezTo>
                    <a:pt x="19404270" y="4543731"/>
                    <a:pt x="19540159" y="4407841"/>
                    <a:pt x="19540159" y="4238931"/>
                  </a:cubicBezTo>
                  <a:lnTo>
                    <a:pt x="19540159" y="304800"/>
                  </a:lnTo>
                  <a:cubicBezTo>
                    <a:pt x="19540159" y="135890"/>
                    <a:pt x="19404270" y="0"/>
                    <a:pt x="19235359" y="0"/>
                  </a:cubicBezTo>
                  <a:close/>
                </a:path>
              </a:pathLst>
            </a:custGeom>
            <a:solidFill>
              <a:srgbClr val="8F5546"/>
            </a:solidFill>
          </p:spPr>
        </p:sp>
      </p:grpSp>
      <p:sp>
        <p:nvSpPr>
          <p:cNvPr name="TextBox 155" id="155"/>
          <p:cNvSpPr txBox="true"/>
          <p:nvPr/>
        </p:nvSpPr>
        <p:spPr>
          <a:xfrm rot="0">
            <a:off x="8045410" y="3343945"/>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10</a:t>
            </a:r>
          </a:p>
        </p:txBody>
      </p:sp>
      <p:grpSp>
        <p:nvGrpSpPr>
          <p:cNvPr name="Group 156" id="156"/>
          <p:cNvGrpSpPr/>
          <p:nvPr/>
        </p:nvGrpSpPr>
        <p:grpSpPr>
          <a:xfrm rot="0">
            <a:off x="11079850" y="3317886"/>
            <a:ext cx="3172627" cy="740115"/>
            <a:chOff x="0" y="0"/>
            <a:chExt cx="19477474" cy="4543731"/>
          </a:xfrm>
        </p:grpSpPr>
        <p:sp>
          <p:nvSpPr>
            <p:cNvPr name="Freeform 157" id="157"/>
            <p:cNvSpPr/>
            <p:nvPr/>
          </p:nvSpPr>
          <p:spPr>
            <a:xfrm flipH="false" flipV="false" rot="0">
              <a:off x="0" y="0"/>
              <a:ext cx="19477475" cy="4543731"/>
            </a:xfrm>
            <a:custGeom>
              <a:avLst/>
              <a:gdLst/>
              <a:ahLst/>
              <a:cxnLst/>
              <a:rect r="r" b="b" t="t" l="l"/>
              <a:pathLst>
                <a:path h="4543731" w="19477475">
                  <a:moveTo>
                    <a:pt x="19172675" y="0"/>
                  </a:moveTo>
                  <a:lnTo>
                    <a:pt x="304800" y="0"/>
                  </a:lnTo>
                  <a:cubicBezTo>
                    <a:pt x="135890" y="0"/>
                    <a:pt x="0" y="135890"/>
                    <a:pt x="0" y="304800"/>
                  </a:cubicBezTo>
                  <a:lnTo>
                    <a:pt x="0" y="4238931"/>
                  </a:lnTo>
                  <a:cubicBezTo>
                    <a:pt x="0" y="4407841"/>
                    <a:pt x="135890" y="4543731"/>
                    <a:pt x="304800" y="4543731"/>
                  </a:cubicBezTo>
                  <a:lnTo>
                    <a:pt x="19172675" y="4543731"/>
                  </a:lnTo>
                  <a:cubicBezTo>
                    <a:pt x="19341584" y="4543731"/>
                    <a:pt x="19477475" y="4407841"/>
                    <a:pt x="19477475" y="4238931"/>
                  </a:cubicBezTo>
                  <a:lnTo>
                    <a:pt x="19477475" y="304800"/>
                  </a:lnTo>
                  <a:cubicBezTo>
                    <a:pt x="19477475" y="135890"/>
                    <a:pt x="19341584" y="0"/>
                    <a:pt x="19172675" y="0"/>
                  </a:cubicBezTo>
                  <a:close/>
                </a:path>
              </a:pathLst>
            </a:custGeom>
            <a:solidFill>
              <a:srgbClr val="8F5546"/>
            </a:solidFill>
          </p:spPr>
        </p:sp>
      </p:grpSp>
      <p:sp>
        <p:nvSpPr>
          <p:cNvPr name="TextBox 158" id="158"/>
          <p:cNvSpPr txBox="true"/>
          <p:nvPr/>
        </p:nvSpPr>
        <p:spPr>
          <a:xfrm rot="0">
            <a:off x="11308935" y="3347018"/>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11</a:t>
            </a:r>
          </a:p>
        </p:txBody>
      </p:sp>
      <p:grpSp>
        <p:nvGrpSpPr>
          <p:cNvPr name="Group 159" id="159"/>
          <p:cNvGrpSpPr/>
          <p:nvPr/>
        </p:nvGrpSpPr>
        <p:grpSpPr>
          <a:xfrm rot="0">
            <a:off x="14313177" y="3317886"/>
            <a:ext cx="3182838" cy="740115"/>
            <a:chOff x="0" y="0"/>
            <a:chExt cx="19540160" cy="4543731"/>
          </a:xfrm>
        </p:grpSpPr>
        <p:sp>
          <p:nvSpPr>
            <p:cNvPr name="Freeform 160" id="160"/>
            <p:cNvSpPr/>
            <p:nvPr/>
          </p:nvSpPr>
          <p:spPr>
            <a:xfrm flipH="false" flipV="false" rot="0">
              <a:off x="0" y="0"/>
              <a:ext cx="19540159" cy="4543731"/>
            </a:xfrm>
            <a:custGeom>
              <a:avLst/>
              <a:gdLst/>
              <a:ahLst/>
              <a:cxnLst/>
              <a:rect r="r" b="b" t="t" l="l"/>
              <a:pathLst>
                <a:path h="4543731" w="19540159">
                  <a:moveTo>
                    <a:pt x="19235359" y="0"/>
                  </a:moveTo>
                  <a:lnTo>
                    <a:pt x="304800" y="0"/>
                  </a:lnTo>
                  <a:cubicBezTo>
                    <a:pt x="135890" y="0"/>
                    <a:pt x="0" y="135890"/>
                    <a:pt x="0" y="304800"/>
                  </a:cubicBezTo>
                  <a:lnTo>
                    <a:pt x="0" y="4238931"/>
                  </a:lnTo>
                  <a:cubicBezTo>
                    <a:pt x="0" y="4407841"/>
                    <a:pt x="135890" y="4543731"/>
                    <a:pt x="304800" y="4543731"/>
                  </a:cubicBezTo>
                  <a:lnTo>
                    <a:pt x="19235359" y="4543731"/>
                  </a:lnTo>
                  <a:cubicBezTo>
                    <a:pt x="19404270" y="4543731"/>
                    <a:pt x="19540159" y="4407841"/>
                    <a:pt x="19540159" y="4238931"/>
                  </a:cubicBezTo>
                  <a:lnTo>
                    <a:pt x="19540159" y="304800"/>
                  </a:lnTo>
                  <a:cubicBezTo>
                    <a:pt x="19540159" y="135890"/>
                    <a:pt x="19404270" y="0"/>
                    <a:pt x="19235359" y="0"/>
                  </a:cubicBezTo>
                  <a:close/>
                </a:path>
              </a:pathLst>
            </a:custGeom>
            <a:solidFill>
              <a:srgbClr val="8F5546"/>
            </a:solidFill>
          </p:spPr>
        </p:sp>
      </p:grpSp>
      <p:sp>
        <p:nvSpPr>
          <p:cNvPr name="TextBox 161" id="161"/>
          <p:cNvSpPr txBox="true"/>
          <p:nvPr/>
        </p:nvSpPr>
        <p:spPr>
          <a:xfrm rot="0">
            <a:off x="14557818" y="3347018"/>
            <a:ext cx="2657853" cy="605652"/>
          </a:xfrm>
          <a:prstGeom prst="rect">
            <a:avLst/>
          </a:prstGeom>
        </p:spPr>
        <p:txBody>
          <a:bodyPr anchor="t" rtlCol="false" tIns="0" lIns="0" bIns="0" rIns="0">
            <a:spAutoFit/>
          </a:bodyPr>
          <a:lstStyle/>
          <a:p>
            <a:pPr algn="ctr">
              <a:lnSpc>
                <a:spcPts val="4942"/>
              </a:lnSpc>
            </a:pPr>
            <a:r>
              <a:rPr lang="en-US" sz="3530">
                <a:solidFill>
                  <a:srgbClr val="FFFFFF"/>
                </a:solidFill>
                <a:latin typeface="The Seasons"/>
              </a:rPr>
              <a:t>Month 12</a:t>
            </a:r>
          </a:p>
        </p:txBody>
      </p:sp>
      <p:grpSp>
        <p:nvGrpSpPr>
          <p:cNvPr name="Group 162" id="162"/>
          <p:cNvGrpSpPr/>
          <p:nvPr/>
        </p:nvGrpSpPr>
        <p:grpSpPr>
          <a:xfrm rot="-5400000">
            <a:off x="15572091" y="1252450"/>
            <a:ext cx="1324469" cy="2482554"/>
            <a:chOff x="0" y="0"/>
            <a:chExt cx="7713666" cy="14458314"/>
          </a:xfrm>
        </p:grpSpPr>
        <p:sp>
          <p:nvSpPr>
            <p:cNvPr name="Freeform 163" id="163"/>
            <p:cNvSpPr/>
            <p:nvPr/>
          </p:nvSpPr>
          <p:spPr>
            <a:xfrm flipH="false" flipV="false" rot="0">
              <a:off x="0" y="0"/>
              <a:ext cx="7713666" cy="14458314"/>
            </a:xfrm>
            <a:custGeom>
              <a:avLst/>
              <a:gdLst/>
              <a:ahLst/>
              <a:cxnLst/>
              <a:rect r="r" b="b" t="t" l="l"/>
              <a:pathLst>
                <a:path h="14458314" w="7713666">
                  <a:moveTo>
                    <a:pt x="7408866" y="0"/>
                  </a:moveTo>
                  <a:lnTo>
                    <a:pt x="304800" y="0"/>
                  </a:lnTo>
                  <a:cubicBezTo>
                    <a:pt x="135890" y="0"/>
                    <a:pt x="0" y="135890"/>
                    <a:pt x="0" y="304800"/>
                  </a:cubicBezTo>
                  <a:lnTo>
                    <a:pt x="0" y="14153514"/>
                  </a:lnTo>
                  <a:cubicBezTo>
                    <a:pt x="0" y="14322425"/>
                    <a:pt x="135890" y="14458314"/>
                    <a:pt x="304800" y="14458314"/>
                  </a:cubicBezTo>
                  <a:lnTo>
                    <a:pt x="7408866" y="14458314"/>
                  </a:lnTo>
                  <a:cubicBezTo>
                    <a:pt x="7577776" y="14458314"/>
                    <a:pt x="7713666" y="14322425"/>
                    <a:pt x="7713666" y="14153514"/>
                  </a:cubicBezTo>
                  <a:lnTo>
                    <a:pt x="7713666" y="304800"/>
                  </a:lnTo>
                  <a:cubicBezTo>
                    <a:pt x="7713666" y="135890"/>
                    <a:pt x="7577776" y="0"/>
                    <a:pt x="7408866" y="0"/>
                  </a:cubicBezTo>
                  <a:close/>
                </a:path>
              </a:pathLst>
            </a:custGeom>
            <a:solidFill>
              <a:srgbClr val="BC7B6A">
                <a:alpha val="19608"/>
              </a:srgbClr>
            </a:solidFill>
          </p:spPr>
        </p:sp>
      </p:grpSp>
      <p:grpSp>
        <p:nvGrpSpPr>
          <p:cNvPr name="Group 164" id="164"/>
          <p:cNvGrpSpPr/>
          <p:nvPr/>
        </p:nvGrpSpPr>
        <p:grpSpPr>
          <a:xfrm rot="5400000">
            <a:off x="15118413" y="2203844"/>
            <a:ext cx="273435" cy="432003"/>
            <a:chOff x="0" y="0"/>
            <a:chExt cx="698500" cy="1103568"/>
          </a:xfrm>
        </p:grpSpPr>
        <p:sp>
          <p:nvSpPr>
            <p:cNvPr name="Freeform 165" id="165"/>
            <p:cNvSpPr/>
            <p:nvPr/>
          </p:nvSpPr>
          <p:spPr>
            <a:xfrm flipH="false" flipV="false" rot="0">
              <a:off x="0" y="0"/>
              <a:ext cx="698500" cy="1103568"/>
            </a:xfrm>
            <a:custGeom>
              <a:avLst/>
              <a:gdLst/>
              <a:ahLst/>
              <a:cxnLst/>
              <a:rect r="r" b="b" t="t" l="l"/>
              <a:pathLst>
                <a:path h="1103568" w="698500">
                  <a:moveTo>
                    <a:pt x="349250" y="0"/>
                  </a:moveTo>
                  <a:lnTo>
                    <a:pt x="698500" y="203200"/>
                  </a:lnTo>
                  <a:lnTo>
                    <a:pt x="698500" y="900368"/>
                  </a:lnTo>
                  <a:lnTo>
                    <a:pt x="349250" y="1103568"/>
                  </a:lnTo>
                  <a:lnTo>
                    <a:pt x="0" y="900368"/>
                  </a:lnTo>
                  <a:lnTo>
                    <a:pt x="0" y="203200"/>
                  </a:lnTo>
                  <a:lnTo>
                    <a:pt x="349250" y="0"/>
                  </a:lnTo>
                  <a:close/>
                </a:path>
              </a:pathLst>
            </a:custGeom>
            <a:solidFill>
              <a:srgbClr val="000000">
                <a:alpha val="0"/>
              </a:srgbClr>
            </a:solidFill>
            <a:ln w="28575" cap="sq">
              <a:solidFill>
                <a:srgbClr val="000000"/>
              </a:solidFill>
              <a:prstDash val="sysDot"/>
              <a:miter/>
            </a:ln>
          </p:spPr>
        </p:sp>
        <p:sp>
          <p:nvSpPr>
            <p:cNvPr name="TextBox 166" id="166"/>
            <p:cNvSpPr txBox="true"/>
            <p:nvPr/>
          </p:nvSpPr>
          <p:spPr>
            <a:xfrm>
              <a:off x="0" y="111125"/>
              <a:ext cx="698500" cy="852743"/>
            </a:xfrm>
            <a:prstGeom prst="rect">
              <a:avLst/>
            </a:prstGeom>
          </p:spPr>
          <p:txBody>
            <a:bodyPr anchor="ctr" rtlCol="false" tIns="50800" lIns="50800" bIns="50800" rIns="50800"/>
            <a:lstStyle/>
            <a:p>
              <a:pPr algn="ctr">
                <a:lnSpc>
                  <a:spcPts val="1679"/>
                </a:lnSpc>
              </a:pPr>
            </a:p>
          </p:txBody>
        </p:sp>
      </p:grpSp>
      <p:grpSp>
        <p:nvGrpSpPr>
          <p:cNvPr name="Group 167" id="167"/>
          <p:cNvGrpSpPr/>
          <p:nvPr/>
        </p:nvGrpSpPr>
        <p:grpSpPr>
          <a:xfrm rot="5400000">
            <a:off x="15126776" y="2670846"/>
            <a:ext cx="273435" cy="448730"/>
            <a:chOff x="0" y="0"/>
            <a:chExt cx="698500" cy="1146295"/>
          </a:xfrm>
        </p:grpSpPr>
        <p:sp>
          <p:nvSpPr>
            <p:cNvPr name="Freeform 168" id="168"/>
            <p:cNvSpPr/>
            <p:nvPr/>
          </p:nvSpPr>
          <p:spPr>
            <a:xfrm flipH="false" flipV="false" rot="0">
              <a:off x="0" y="0"/>
              <a:ext cx="698500" cy="1146295"/>
            </a:xfrm>
            <a:custGeom>
              <a:avLst/>
              <a:gdLst/>
              <a:ahLst/>
              <a:cxnLst/>
              <a:rect r="r" b="b" t="t" l="l"/>
              <a:pathLst>
                <a:path h="1146295" w="698500">
                  <a:moveTo>
                    <a:pt x="349250" y="0"/>
                  </a:moveTo>
                  <a:lnTo>
                    <a:pt x="698500" y="203200"/>
                  </a:lnTo>
                  <a:lnTo>
                    <a:pt x="698500" y="943095"/>
                  </a:lnTo>
                  <a:lnTo>
                    <a:pt x="349250" y="1146295"/>
                  </a:lnTo>
                  <a:lnTo>
                    <a:pt x="0" y="943095"/>
                  </a:lnTo>
                  <a:lnTo>
                    <a:pt x="0" y="203200"/>
                  </a:lnTo>
                  <a:lnTo>
                    <a:pt x="349250" y="0"/>
                  </a:lnTo>
                  <a:close/>
                </a:path>
              </a:pathLst>
            </a:custGeom>
            <a:solidFill>
              <a:srgbClr val="BC7B6A"/>
            </a:solidFill>
          </p:spPr>
        </p:sp>
        <p:sp>
          <p:nvSpPr>
            <p:cNvPr name="TextBox 169" id="169"/>
            <p:cNvSpPr txBox="true"/>
            <p:nvPr/>
          </p:nvSpPr>
          <p:spPr>
            <a:xfrm>
              <a:off x="0" y="111125"/>
              <a:ext cx="698500" cy="895470"/>
            </a:xfrm>
            <a:prstGeom prst="rect">
              <a:avLst/>
            </a:prstGeom>
          </p:spPr>
          <p:txBody>
            <a:bodyPr anchor="ctr" rtlCol="false" tIns="50800" lIns="50800" bIns="50800" rIns="50800"/>
            <a:lstStyle/>
            <a:p>
              <a:pPr algn="ctr">
                <a:lnSpc>
                  <a:spcPts val="1679"/>
                </a:lnSpc>
              </a:pPr>
            </a:p>
          </p:txBody>
        </p:sp>
      </p:grpSp>
      <p:sp>
        <p:nvSpPr>
          <p:cNvPr name="TextBox 170" id="170"/>
          <p:cNvSpPr txBox="true"/>
          <p:nvPr/>
        </p:nvSpPr>
        <p:spPr>
          <a:xfrm rot="0">
            <a:off x="15564789" y="2710868"/>
            <a:ext cx="1655689" cy="686514"/>
          </a:xfrm>
          <a:prstGeom prst="rect">
            <a:avLst/>
          </a:prstGeom>
        </p:spPr>
        <p:txBody>
          <a:bodyPr anchor="t" rtlCol="false" tIns="0" lIns="0" bIns="0" rIns="0">
            <a:spAutoFit/>
          </a:bodyPr>
          <a:lstStyle/>
          <a:p>
            <a:pPr algn="just">
              <a:lnSpc>
                <a:spcPts val="2761"/>
              </a:lnSpc>
            </a:pPr>
            <a:r>
              <a:rPr lang="en-US" sz="1972">
                <a:solidFill>
                  <a:srgbClr val="BC7B6A"/>
                </a:solidFill>
                <a:latin typeface="The Seasons"/>
              </a:rPr>
              <a:t>General Team</a:t>
            </a:r>
          </a:p>
          <a:p>
            <a:pPr algn="just">
              <a:lnSpc>
                <a:spcPts val="2761"/>
              </a:lnSpc>
            </a:pPr>
          </a:p>
        </p:txBody>
      </p:sp>
      <p:sp>
        <p:nvSpPr>
          <p:cNvPr name="TextBox 171" id="171"/>
          <p:cNvSpPr txBox="true"/>
          <p:nvPr/>
        </p:nvSpPr>
        <p:spPr>
          <a:xfrm rot="0">
            <a:off x="15548063" y="2235503"/>
            <a:ext cx="1852287" cy="342015"/>
          </a:xfrm>
          <a:prstGeom prst="rect">
            <a:avLst/>
          </a:prstGeom>
        </p:spPr>
        <p:txBody>
          <a:bodyPr anchor="t" rtlCol="false" tIns="0" lIns="0" bIns="0" rIns="0">
            <a:spAutoFit/>
          </a:bodyPr>
          <a:lstStyle/>
          <a:p>
            <a:pPr algn="just">
              <a:lnSpc>
                <a:spcPts val="2761"/>
              </a:lnSpc>
            </a:pPr>
            <a:r>
              <a:rPr lang="en-US" sz="1972">
                <a:solidFill>
                  <a:srgbClr val="BC7B6A"/>
                </a:solidFill>
                <a:latin typeface="The Seasons"/>
              </a:rPr>
              <a:t>Marketing Team</a:t>
            </a:r>
          </a:p>
        </p:txBody>
      </p:sp>
      <p:sp>
        <p:nvSpPr>
          <p:cNvPr name="TextBox 172" id="172"/>
          <p:cNvSpPr txBox="true"/>
          <p:nvPr/>
        </p:nvSpPr>
        <p:spPr>
          <a:xfrm rot="0">
            <a:off x="15638400" y="1774342"/>
            <a:ext cx="1191851" cy="434459"/>
          </a:xfrm>
          <a:prstGeom prst="rect">
            <a:avLst/>
          </a:prstGeom>
        </p:spPr>
        <p:txBody>
          <a:bodyPr anchor="t" rtlCol="false" tIns="0" lIns="0" bIns="0" rIns="0">
            <a:spAutoFit/>
          </a:bodyPr>
          <a:lstStyle/>
          <a:p>
            <a:pPr>
              <a:lnSpc>
                <a:spcPts val="3526"/>
              </a:lnSpc>
            </a:pPr>
            <a:r>
              <a:rPr lang="en-US" sz="2518" u="sng">
                <a:solidFill>
                  <a:srgbClr val="8F5546"/>
                </a:solidFill>
                <a:latin typeface="Linux Biolinum Bold"/>
              </a:rPr>
              <a:t>Legend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331208" y="8189824"/>
            <a:ext cx="4197240" cy="4041236"/>
          </a:xfrm>
          <a:custGeom>
            <a:avLst/>
            <a:gdLst/>
            <a:ahLst/>
            <a:cxnLst/>
            <a:rect r="r" b="b" t="t" l="l"/>
            <a:pathLst>
              <a:path h="4041236" w="4197240">
                <a:moveTo>
                  <a:pt x="0" y="0"/>
                </a:moveTo>
                <a:lnTo>
                  <a:pt x="4197240" y="0"/>
                </a:lnTo>
                <a:lnTo>
                  <a:pt x="4197240" y="4041236"/>
                </a:lnTo>
                <a:lnTo>
                  <a:pt x="0" y="404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222130" y="-248092"/>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35760" y="-1465390"/>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227081">
            <a:off x="2925381" y="6871988"/>
            <a:ext cx="411573" cy="413952"/>
          </a:xfrm>
          <a:custGeom>
            <a:avLst/>
            <a:gdLst/>
            <a:ahLst/>
            <a:cxnLst/>
            <a:rect r="r" b="b" t="t" l="l"/>
            <a:pathLst>
              <a:path h="413952" w="411573">
                <a:moveTo>
                  <a:pt x="0" y="0"/>
                </a:moveTo>
                <a:lnTo>
                  <a:pt x="411573" y="0"/>
                </a:lnTo>
                <a:lnTo>
                  <a:pt x="411573" y="413952"/>
                </a:lnTo>
                <a:lnTo>
                  <a:pt x="0" y="413952"/>
                </a:lnTo>
                <a:lnTo>
                  <a:pt x="0" y="0"/>
                </a:lnTo>
                <a:close/>
              </a:path>
            </a:pathLst>
          </a:custGeom>
          <a:blipFill>
            <a:blip r:embed="rId8"/>
            <a:stretch>
              <a:fillRect l="0" t="0" r="0" b="0"/>
            </a:stretch>
          </a:blipFill>
        </p:spPr>
      </p:sp>
      <p:sp>
        <p:nvSpPr>
          <p:cNvPr name="TextBox 6" id="6"/>
          <p:cNvSpPr txBox="true"/>
          <p:nvPr/>
        </p:nvSpPr>
        <p:spPr>
          <a:xfrm rot="0">
            <a:off x="3717532" y="856091"/>
            <a:ext cx="10852937" cy="1209675"/>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After Launch</a:t>
            </a:r>
          </a:p>
        </p:txBody>
      </p:sp>
      <p:grpSp>
        <p:nvGrpSpPr>
          <p:cNvPr name="Group 7" id="7"/>
          <p:cNvGrpSpPr/>
          <p:nvPr/>
        </p:nvGrpSpPr>
        <p:grpSpPr>
          <a:xfrm rot="0">
            <a:off x="3539763" y="2997975"/>
            <a:ext cx="11208475" cy="2765775"/>
            <a:chOff x="0" y="0"/>
            <a:chExt cx="14944633" cy="3687701"/>
          </a:xfrm>
        </p:grpSpPr>
        <p:sp>
          <p:nvSpPr>
            <p:cNvPr name="TextBox 8" id="8"/>
            <p:cNvSpPr txBox="true"/>
            <p:nvPr/>
          </p:nvSpPr>
          <p:spPr>
            <a:xfrm rot="0">
              <a:off x="0" y="47625"/>
              <a:ext cx="14944633" cy="549274"/>
            </a:xfrm>
            <a:prstGeom prst="rect">
              <a:avLst/>
            </a:prstGeom>
          </p:spPr>
          <p:txBody>
            <a:bodyPr anchor="t" rtlCol="false" tIns="0" lIns="0" bIns="0" rIns="0">
              <a:spAutoFit/>
            </a:bodyPr>
            <a:lstStyle/>
            <a:p>
              <a:pPr algn="ctr">
                <a:lnSpc>
                  <a:spcPts val="2999"/>
                </a:lnSpc>
              </a:pPr>
              <a:r>
                <a:rPr lang="en-US" sz="2999" spc="149">
                  <a:solidFill>
                    <a:srgbClr val="91612F"/>
                  </a:solidFill>
                  <a:latin typeface="Linux Biolinum"/>
                </a:rPr>
                <a:t>MAIN MOTIVATION TO BET ON PRO PLAN</a:t>
              </a:r>
            </a:p>
          </p:txBody>
        </p:sp>
        <p:sp>
          <p:nvSpPr>
            <p:cNvPr name="TextBox 9" id="9"/>
            <p:cNvSpPr txBox="true"/>
            <p:nvPr/>
          </p:nvSpPr>
          <p:spPr>
            <a:xfrm rot="0">
              <a:off x="0" y="813267"/>
              <a:ext cx="14944633" cy="2874433"/>
            </a:xfrm>
            <a:prstGeom prst="rect">
              <a:avLst/>
            </a:prstGeom>
          </p:spPr>
          <p:txBody>
            <a:bodyPr anchor="t" rtlCol="false" tIns="0" lIns="0" bIns="0" rIns="0">
              <a:spAutoFit/>
            </a:bodyPr>
            <a:lstStyle/>
            <a:p>
              <a:pPr algn="just">
                <a:lnSpc>
                  <a:spcPts val="3499"/>
                </a:lnSpc>
              </a:pPr>
              <a:r>
                <a:rPr lang="en-US" sz="2499">
                  <a:solidFill>
                    <a:srgbClr val="91612F"/>
                  </a:solidFill>
                  <a:latin typeface="Assistant Regular"/>
                </a:rPr>
                <a:t>Although we already generate benefits with the advertisement, to develop and reinvest in innovating, our main goal is to motivate 40% of our clients to bet on Pro Plan in the first year. This objective is hard, but we have developed the called </a:t>
              </a:r>
              <a:r>
                <a:rPr lang="en-US" sz="2499">
                  <a:solidFill>
                    <a:srgbClr val="91612F"/>
                  </a:solidFill>
                  <a:latin typeface="Assistant Regular Bold"/>
                </a:rPr>
                <a:t>PocketCoin Plan</a:t>
              </a:r>
              <a:r>
                <a:rPr lang="en-US" sz="2499">
                  <a:solidFill>
                    <a:srgbClr val="91612F"/>
                  </a:solidFill>
                  <a:latin typeface="Assistant Regular"/>
                </a:rPr>
                <a:t>.</a:t>
              </a:r>
            </a:p>
            <a:p>
              <a:pPr algn="just">
                <a:lnSpc>
                  <a:spcPts val="3499"/>
                </a:lnSpc>
              </a:pPr>
            </a:p>
          </p:txBody>
        </p:sp>
      </p:grpSp>
      <p:grpSp>
        <p:nvGrpSpPr>
          <p:cNvPr name="Group 10" id="10"/>
          <p:cNvGrpSpPr/>
          <p:nvPr/>
        </p:nvGrpSpPr>
        <p:grpSpPr>
          <a:xfrm rot="0">
            <a:off x="3539763" y="6695961"/>
            <a:ext cx="11208475" cy="1889475"/>
            <a:chOff x="0" y="0"/>
            <a:chExt cx="14944633" cy="2519301"/>
          </a:xfrm>
        </p:grpSpPr>
        <p:sp>
          <p:nvSpPr>
            <p:cNvPr name="TextBox 11" id="11"/>
            <p:cNvSpPr txBox="true"/>
            <p:nvPr/>
          </p:nvSpPr>
          <p:spPr>
            <a:xfrm rot="0">
              <a:off x="0" y="47625"/>
              <a:ext cx="14944633" cy="549274"/>
            </a:xfrm>
            <a:prstGeom prst="rect">
              <a:avLst/>
            </a:prstGeom>
          </p:spPr>
          <p:txBody>
            <a:bodyPr anchor="t" rtlCol="false" tIns="0" lIns="0" bIns="0" rIns="0">
              <a:spAutoFit/>
            </a:bodyPr>
            <a:lstStyle/>
            <a:p>
              <a:pPr algn="ctr">
                <a:lnSpc>
                  <a:spcPts val="2999"/>
                </a:lnSpc>
              </a:pPr>
              <a:r>
                <a:rPr lang="en-US" sz="2999" spc="149">
                  <a:solidFill>
                    <a:srgbClr val="91612F"/>
                  </a:solidFill>
                  <a:latin typeface="Linux Biolinum"/>
                </a:rPr>
                <a:t>QUALITY SUPERVISION</a:t>
              </a:r>
            </a:p>
          </p:txBody>
        </p:sp>
        <p:sp>
          <p:nvSpPr>
            <p:cNvPr name="TextBox 12" id="12"/>
            <p:cNvSpPr txBox="true"/>
            <p:nvPr/>
          </p:nvSpPr>
          <p:spPr>
            <a:xfrm rot="0">
              <a:off x="0" y="813267"/>
              <a:ext cx="14944633" cy="1706033"/>
            </a:xfrm>
            <a:prstGeom prst="rect">
              <a:avLst/>
            </a:prstGeom>
          </p:spPr>
          <p:txBody>
            <a:bodyPr anchor="t" rtlCol="false" tIns="0" lIns="0" bIns="0" rIns="0">
              <a:spAutoFit/>
            </a:bodyPr>
            <a:lstStyle/>
            <a:p>
              <a:pPr algn="just">
                <a:lnSpc>
                  <a:spcPts val="3499"/>
                </a:lnSpc>
              </a:pPr>
              <a:r>
                <a:rPr lang="en-US" sz="2499">
                  <a:solidFill>
                    <a:srgbClr val="91612F"/>
                  </a:solidFill>
                  <a:latin typeface="Assistant Regular"/>
                </a:rPr>
                <a:t>Quality supervision includes an interest in controlling the quality of both services and products by practicing monitoring throughout their entire lifecycle.</a:t>
              </a:r>
            </a:p>
            <a:p>
              <a:pPr algn="just">
                <a:lnSpc>
                  <a:spcPts val="349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DAFZTls8jqc</dc:identifier>
  <dcterms:modified xsi:type="dcterms:W3CDTF">2011-08-01T06:04:30Z</dcterms:modified>
  <cp:revision>1</cp:revision>
  <dc:title>PocketPaw Operations</dc:title>
</cp:coreProperties>
</file>